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jdhani SemiBold"/>
      <p:regular r:id="rId16"/>
      <p:bold r:id="rId17"/>
    </p:embeddedFont>
    <p:embeddedFont>
      <p:font typeface="Open Sans SemiBold"/>
      <p:regular r:id="rId18"/>
      <p:bold r:id="rId19"/>
      <p:italic r:id="rId20"/>
      <p:boldItalic r:id="rId21"/>
    </p:embeddedFont>
    <p:embeddedFont>
      <p:font typeface="Rajdhani Medium"/>
      <p:regular r:id="rId22"/>
      <p:bold r:id="rId23"/>
    </p:embeddedFont>
    <p:embeddedFont>
      <p:font typeface="Rajdhani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italic.fntdata"/><Relationship Id="rId22" Type="http://schemas.openxmlformats.org/officeDocument/2006/relationships/font" Target="fonts/RajdhaniMedium-regular.fntdata"/><Relationship Id="rId21" Type="http://schemas.openxmlformats.org/officeDocument/2006/relationships/font" Target="fonts/OpenSansSemiBold-boldItalic.fntdata"/><Relationship Id="rId24" Type="http://schemas.openxmlformats.org/officeDocument/2006/relationships/font" Target="fonts/Rajdhani-regular.fntdata"/><Relationship Id="rId23" Type="http://schemas.openxmlformats.org/officeDocument/2006/relationships/font" Target="fonts/Rajdhani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Rajdhani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jdhaniSemiBold-bold.fntdata"/><Relationship Id="rId16" Type="http://schemas.openxmlformats.org/officeDocument/2006/relationships/font" Target="fonts/RajdhaniSemiBold-regular.fntdata"/><Relationship Id="rId19" Type="http://schemas.openxmlformats.org/officeDocument/2006/relationships/font" Target="fonts/OpenSansSemiBold-bold.fntdata"/><Relationship Id="rId18" Type="http://schemas.openxmlformats.org/officeDocument/2006/relationships/font" Target="fonts/Open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9a2e327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9a2e327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8b944ba21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8b944ba2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944ba2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8b944ba2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9a2e327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9a2e32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9a2e327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9a2e327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9a2e327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9a2e327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9a2e327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9a2e327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9a2e3270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9a2e3270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9a2e327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9a2e327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 profes">
  <p:cSld name="CUSTOM_4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4426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>
            <a:off x="4502349" y="3238306"/>
            <a:ext cx="590119" cy="789181"/>
          </a:xfrm>
          <a:custGeom>
            <a:rect b="b" l="l" r="r" t="t"/>
            <a:pathLst>
              <a:path extrusionOk="0" h="452253" w="338177">
                <a:moveTo>
                  <a:pt x="299970" y="0"/>
                </a:moveTo>
                <a:lnTo>
                  <a:pt x="38208" y="0"/>
                </a:lnTo>
                <a:cubicBezTo>
                  <a:pt x="17188" y="0"/>
                  <a:pt x="0" y="17188"/>
                  <a:pt x="0" y="38208"/>
                </a:cubicBezTo>
                <a:lnTo>
                  <a:pt x="0" y="414046"/>
                </a:lnTo>
                <a:cubicBezTo>
                  <a:pt x="0" y="435065"/>
                  <a:pt x="17188" y="452253"/>
                  <a:pt x="38208" y="452253"/>
                </a:cubicBezTo>
                <a:lnTo>
                  <a:pt x="299970" y="452253"/>
                </a:lnTo>
                <a:cubicBezTo>
                  <a:pt x="320989" y="452253"/>
                  <a:pt x="338177" y="435065"/>
                  <a:pt x="338177" y="414046"/>
                </a:cubicBezTo>
                <a:lnTo>
                  <a:pt x="338177" y="38208"/>
                </a:lnTo>
                <a:cubicBezTo>
                  <a:pt x="338068" y="17188"/>
                  <a:pt x="320880" y="0"/>
                  <a:pt x="299970" y="0"/>
                </a:cubicBezTo>
                <a:moveTo>
                  <a:pt x="170676" y="85393"/>
                </a:moveTo>
                <a:cubicBezTo>
                  <a:pt x="195199" y="85393"/>
                  <a:pt x="215015" y="105318"/>
                  <a:pt x="215015" y="129841"/>
                </a:cubicBezTo>
                <a:cubicBezTo>
                  <a:pt x="215015" y="154364"/>
                  <a:pt x="195090" y="174179"/>
                  <a:pt x="170676" y="174179"/>
                </a:cubicBezTo>
                <a:cubicBezTo>
                  <a:pt x="146153" y="174179"/>
                  <a:pt x="126337" y="154254"/>
                  <a:pt x="126337" y="129841"/>
                </a:cubicBezTo>
                <a:cubicBezTo>
                  <a:pt x="126228" y="105318"/>
                  <a:pt x="146153" y="85393"/>
                  <a:pt x="170676" y="85393"/>
                </a:cubicBezTo>
                <a:moveTo>
                  <a:pt x="92509" y="238114"/>
                </a:moveTo>
                <a:cubicBezTo>
                  <a:pt x="92509" y="211840"/>
                  <a:pt x="113748" y="190601"/>
                  <a:pt x="140022" y="190601"/>
                </a:cubicBezTo>
                <a:lnTo>
                  <a:pt x="199250" y="190601"/>
                </a:lnTo>
                <a:cubicBezTo>
                  <a:pt x="226072" y="190601"/>
                  <a:pt x="247858" y="212387"/>
                  <a:pt x="247858" y="239209"/>
                </a:cubicBezTo>
                <a:lnTo>
                  <a:pt x="247858" y="248734"/>
                </a:lnTo>
                <a:cubicBezTo>
                  <a:pt x="247858" y="254755"/>
                  <a:pt x="243041" y="259572"/>
                  <a:pt x="237020" y="259572"/>
                </a:cubicBezTo>
                <a:lnTo>
                  <a:pt x="103347" y="259572"/>
                </a:lnTo>
                <a:cubicBezTo>
                  <a:pt x="97326" y="259572"/>
                  <a:pt x="92509" y="254646"/>
                  <a:pt x="92509" y="248734"/>
                </a:cubicBezTo>
                <a:lnTo>
                  <a:pt x="92509" y="238114"/>
                </a:lnTo>
                <a:close/>
                <a:moveTo>
                  <a:pt x="270411" y="376385"/>
                </a:moveTo>
                <a:cubicBezTo>
                  <a:pt x="270411" y="382516"/>
                  <a:pt x="265484" y="387442"/>
                  <a:pt x="259353" y="387442"/>
                </a:cubicBezTo>
                <a:lnTo>
                  <a:pt x="74554" y="387442"/>
                </a:lnTo>
                <a:cubicBezTo>
                  <a:pt x="68533" y="387442"/>
                  <a:pt x="63497" y="382516"/>
                  <a:pt x="63497" y="376385"/>
                </a:cubicBezTo>
                <a:lnTo>
                  <a:pt x="63497" y="374962"/>
                </a:lnTo>
                <a:cubicBezTo>
                  <a:pt x="63497" y="368941"/>
                  <a:pt x="68424" y="363905"/>
                  <a:pt x="74554" y="363905"/>
                </a:cubicBezTo>
                <a:lnTo>
                  <a:pt x="259463" y="363905"/>
                </a:lnTo>
                <a:cubicBezTo>
                  <a:pt x="265484" y="363905"/>
                  <a:pt x="270520" y="368831"/>
                  <a:pt x="270520" y="374962"/>
                </a:cubicBezTo>
                <a:lnTo>
                  <a:pt x="270520" y="376385"/>
                </a:lnTo>
                <a:close/>
                <a:moveTo>
                  <a:pt x="270411" y="325478"/>
                </a:moveTo>
                <a:cubicBezTo>
                  <a:pt x="270411" y="331499"/>
                  <a:pt x="265484" y="336535"/>
                  <a:pt x="259353" y="336535"/>
                </a:cubicBezTo>
                <a:lnTo>
                  <a:pt x="74554" y="336535"/>
                </a:lnTo>
                <a:cubicBezTo>
                  <a:pt x="68533" y="336535"/>
                  <a:pt x="63497" y="331609"/>
                  <a:pt x="63497" y="325478"/>
                </a:cubicBezTo>
                <a:lnTo>
                  <a:pt x="63497" y="324055"/>
                </a:lnTo>
                <a:cubicBezTo>
                  <a:pt x="63497" y="318033"/>
                  <a:pt x="68424" y="312997"/>
                  <a:pt x="74554" y="312997"/>
                </a:cubicBezTo>
                <a:lnTo>
                  <a:pt x="259463" y="312997"/>
                </a:lnTo>
                <a:cubicBezTo>
                  <a:pt x="265484" y="312997"/>
                  <a:pt x="270520" y="317924"/>
                  <a:pt x="270520" y="324055"/>
                </a:cubicBezTo>
                <a:lnTo>
                  <a:pt x="270520" y="32547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6331150" y="1511725"/>
            <a:ext cx="24834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426150" y="22664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4426150" y="2495075"/>
            <a:ext cx="393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4" type="subTitle"/>
          </p:nvPr>
        </p:nvSpPr>
        <p:spPr>
          <a:xfrm>
            <a:off x="5138525" y="3143175"/>
            <a:ext cx="36759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 2">
  <p:cSld name="Texto y Multimedia_1_1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1" name="Google Shape;171;p11"/>
          <p:cNvSpPr txBox="1"/>
          <p:nvPr>
            <p:ph idx="1" type="subTitle"/>
          </p:nvPr>
        </p:nvSpPr>
        <p:spPr>
          <a:xfrm>
            <a:off x="3446250" y="4778625"/>
            <a:ext cx="3232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72" name="Google Shape;172;p11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11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1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3">
            <a:alphaModFix/>
          </a:blip>
          <a:srcRect b="18857" l="0" r="0" t="0"/>
          <a:stretch/>
        </p:blipFill>
        <p:spPr>
          <a:xfrm>
            <a:off x="0" y="1438774"/>
            <a:ext cx="3508401" cy="370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tabla">
  <p:cSld name="Texto y Multimedia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0" name="Google Shape;180;p12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o">
  <p:cSld name="Texto y Multimedia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2" type="body"/>
          </p:nvPr>
        </p:nvSpPr>
        <p:spPr>
          <a:xfrm>
            <a:off x="370450" y="3913650"/>
            <a:ext cx="8422500" cy="684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2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3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5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esor/Especialista">
  <p:cSld name="Profesor/Especialist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/>
          <p:nvPr/>
        </p:nvSpPr>
        <p:spPr>
          <a:xfrm>
            <a:off x="-1345220" y="-2611640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16"/>
          <p:cNvSpPr txBox="1"/>
          <p:nvPr>
            <p:ph type="title"/>
          </p:nvPr>
        </p:nvSpPr>
        <p:spPr>
          <a:xfrm>
            <a:off x="4583050" y="975925"/>
            <a:ext cx="4198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1" type="body"/>
          </p:nvPr>
        </p:nvSpPr>
        <p:spPr>
          <a:xfrm>
            <a:off x="4594150" y="2009400"/>
            <a:ext cx="41766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2" type="title"/>
          </p:nvPr>
        </p:nvSpPr>
        <p:spPr>
          <a:xfrm>
            <a:off x="4594150" y="3680875"/>
            <a:ext cx="417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42025" y="283250"/>
            <a:ext cx="2230350" cy="45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/>
          <p:nvPr/>
        </p:nvSpPr>
        <p:spPr>
          <a:xfrm>
            <a:off x="1392183" y="826918"/>
            <a:ext cx="1930200" cy="342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/>
          <p:nvPr>
            <p:ph idx="3" type="title"/>
          </p:nvPr>
        </p:nvSpPr>
        <p:spPr>
          <a:xfrm>
            <a:off x="1630825" y="2933550"/>
            <a:ext cx="1452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 i="0" u="none" cap="none" strike="noStrike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4" type="title"/>
          </p:nvPr>
        </p:nvSpPr>
        <p:spPr>
          <a:xfrm>
            <a:off x="1718725" y="3680875"/>
            <a:ext cx="1365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Open Sans"/>
              <a:buNone/>
              <a:defRPr i="0" sz="10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Open Sans"/>
              <a:buNone/>
              <a:defRPr sz="1000">
                <a:solidFill>
                  <a:srgbClr val="0C0C0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16"/>
          <p:cNvSpPr/>
          <p:nvPr/>
        </p:nvSpPr>
        <p:spPr>
          <a:xfrm>
            <a:off x="1630825" y="1241125"/>
            <a:ext cx="1452900" cy="14529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>
            <a:off x="706200" y="294250"/>
            <a:ext cx="55908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706200" y="1553650"/>
            <a:ext cx="33663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SemiBold"/>
              <a:buAutoNum type="arabicPeriod"/>
              <a:defRPr sz="12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lphaLcPeriod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romanLcPeriod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sión nocturna">
  <p:cSld name="CUSTOM_3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>
            <p:ph type="title"/>
          </p:nvPr>
        </p:nvSpPr>
        <p:spPr>
          <a:xfrm>
            <a:off x="117700" y="0"/>
            <a:ext cx="889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i="0" sz="2600" u="none" cap="none" strike="noStrik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ajdhani"/>
              <a:buNone/>
              <a:defRPr b="1" sz="2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1">
  <p:cSld name="BLANK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-5050" y="3606300"/>
            <a:ext cx="9149100" cy="15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2">
  <p:cSld name="BLANK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-5050" y="0"/>
            <a:ext cx="9149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niversity">
  <p:cSld name="Portada Universit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18" name="Google Shape;18;p3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7387164" y="423892"/>
            <a:ext cx="1287793" cy="772678"/>
          </a:xfrm>
          <a:custGeom>
            <a:rect b="b" l="l" r="r" t="t"/>
            <a:pathLst>
              <a:path extrusionOk="0" h="772678" w="1287793">
                <a:moveTo>
                  <a:pt x="1252227" y="179501"/>
                </a:moveTo>
                <a:lnTo>
                  <a:pt x="690948" y="7046"/>
                </a:lnTo>
                <a:cubicBezTo>
                  <a:pt x="660360" y="-2349"/>
                  <a:pt x="627370" y="-2349"/>
                  <a:pt x="596782" y="7046"/>
                </a:cubicBezTo>
                <a:lnTo>
                  <a:pt x="35503" y="179501"/>
                </a:lnTo>
                <a:cubicBezTo>
                  <a:pt x="-11834" y="194066"/>
                  <a:pt x="-11834" y="256698"/>
                  <a:pt x="35503" y="271263"/>
                </a:cubicBezTo>
                <a:lnTo>
                  <a:pt x="133383" y="301341"/>
                </a:lnTo>
                <a:cubicBezTo>
                  <a:pt x="111899" y="327850"/>
                  <a:pt x="98717" y="360258"/>
                  <a:pt x="97406" y="395725"/>
                </a:cubicBezTo>
                <a:cubicBezTo>
                  <a:pt x="78034" y="406867"/>
                  <a:pt x="64416" y="426895"/>
                  <a:pt x="64416" y="450782"/>
                </a:cubicBezTo>
                <a:cubicBezTo>
                  <a:pt x="64416" y="472484"/>
                  <a:pt x="75850" y="490691"/>
                  <a:pt x="92308" y="502416"/>
                </a:cubicBezTo>
                <a:lnTo>
                  <a:pt x="40965" y="733570"/>
                </a:lnTo>
                <a:cubicBezTo>
                  <a:pt x="36377" y="753597"/>
                  <a:pt x="51671" y="772678"/>
                  <a:pt x="72281" y="772678"/>
                </a:cubicBezTo>
                <a:lnTo>
                  <a:pt x="185163" y="772678"/>
                </a:lnTo>
                <a:cubicBezTo>
                  <a:pt x="205773" y="772678"/>
                  <a:pt x="221067" y="753597"/>
                  <a:pt x="216624" y="733497"/>
                </a:cubicBezTo>
                <a:lnTo>
                  <a:pt x="165281" y="502344"/>
                </a:lnTo>
                <a:cubicBezTo>
                  <a:pt x="181740" y="490691"/>
                  <a:pt x="193174" y="472412"/>
                  <a:pt x="193174" y="450709"/>
                </a:cubicBezTo>
                <a:cubicBezTo>
                  <a:pt x="193174" y="427404"/>
                  <a:pt x="180138" y="407960"/>
                  <a:pt x="161640" y="396671"/>
                </a:cubicBezTo>
                <a:cubicBezTo>
                  <a:pt x="163169" y="366448"/>
                  <a:pt x="178609" y="339721"/>
                  <a:pt x="203297" y="322752"/>
                </a:cubicBezTo>
                <a:lnTo>
                  <a:pt x="596855" y="443645"/>
                </a:lnTo>
                <a:cubicBezTo>
                  <a:pt x="615062" y="449253"/>
                  <a:pt x="650092" y="456244"/>
                  <a:pt x="691021" y="443645"/>
                </a:cubicBezTo>
                <a:lnTo>
                  <a:pt x="1252300" y="271190"/>
                </a:lnTo>
                <a:cubicBezTo>
                  <a:pt x="1299637" y="256698"/>
                  <a:pt x="1299637" y="194066"/>
                  <a:pt x="1252227" y="179501"/>
                </a:cubicBezTo>
                <a:lnTo>
                  <a:pt x="1252227" y="179501"/>
                </a:lnTo>
                <a:close/>
                <a:moveTo>
                  <a:pt x="709810" y="505257"/>
                </a:moveTo>
                <a:cubicBezTo>
                  <a:pt x="652422" y="522881"/>
                  <a:pt x="603482" y="513122"/>
                  <a:pt x="577847" y="505257"/>
                </a:cubicBezTo>
                <a:lnTo>
                  <a:pt x="286029" y="415606"/>
                </a:lnTo>
                <a:lnTo>
                  <a:pt x="257480" y="643920"/>
                </a:lnTo>
                <a:cubicBezTo>
                  <a:pt x="257480" y="715072"/>
                  <a:pt x="430445" y="772678"/>
                  <a:pt x="643829" y="772678"/>
                </a:cubicBezTo>
                <a:cubicBezTo>
                  <a:pt x="857212" y="772678"/>
                  <a:pt x="1030177" y="714999"/>
                  <a:pt x="1030177" y="643920"/>
                </a:cubicBezTo>
                <a:lnTo>
                  <a:pt x="1001629" y="415606"/>
                </a:lnTo>
                <a:lnTo>
                  <a:pt x="709810" y="505257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3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a del tiempo 3">
  <p:cSld name="BLANK_1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/>
          <p:nvPr/>
        </p:nvSpPr>
        <p:spPr>
          <a:xfrm>
            <a:off x="-5050" y="-56900"/>
            <a:ext cx="9149100" cy="19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">
  <p:cSld name="BLANK_1_1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2" type="title"/>
          </p:nvPr>
        </p:nvSpPr>
        <p:spPr>
          <a:xfrm>
            <a:off x="14073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14073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3" type="title"/>
          </p:nvPr>
        </p:nvSpPr>
        <p:spPr>
          <a:xfrm>
            <a:off x="7422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0" name="Google Shape;230;p22"/>
          <p:cNvCxnSpPr/>
          <p:nvPr/>
        </p:nvCxnSpPr>
        <p:spPr>
          <a:xfrm rot="10800000">
            <a:off x="13491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3986225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3986225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3321075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 rot="10800000">
            <a:off x="3928000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2"/>
          <p:cNvSpPr txBox="1"/>
          <p:nvPr>
            <p:ph idx="7" type="title"/>
          </p:nvPr>
        </p:nvSpPr>
        <p:spPr>
          <a:xfrm>
            <a:off x="6666750" y="1716863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8" type="subTitle"/>
          </p:nvPr>
        </p:nvSpPr>
        <p:spPr>
          <a:xfrm>
            <a:off x="6666750" y="2302788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9" type="title"/>
          </p:nvPr>
        </p:nvSpPr>
        <p:spPr>
          <a:xfrm>
            <a:off x="6001600" y="1717925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38" name="Google Shape;238;p22"/>
          <p:cNvCxnSpPr/>
          <p:nvPr/>
        </p:nvCxnSpPr>
        <p:spPr>
          <a:xfrm rot="10800000">
            <a:off x="6608525" y="1601825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22"/>
          <p:cNvSpPr txBox="1"/>
          <p:nvPr>
            <p:ph idx="13" type="title"/>
          </p:nvPr>
        </p:nvSpPr>
        <p:spPr>
          <a:xfrm>
            <a:off x="14073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4" type="subTitle"/>
          </p:nvPr>
        </p:nvSpPr>
        <p:spPr>
          <a:xfrm>
            <a:off x="14073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5" type="title"/>
          </p:nvPr>
        </p:nvSpPr>
        <p:spPr>
          <a:xfrm>
            <a:off x="7422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2" name="Google Shape;242;p22"/>
          <p:cNvCxnSpPr/>
          <p:nvPr/>
        </p:nvCxnSpPr>
        <p:spPr>
          <a:xfrm rot="10800000">
            <a:off x="13491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6" type="title"/>
          </p:nvPr>
        </p:nvSpPr>
        <p:spPr>
          <a:xfrm>
            <a:off x="3986225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17" type="subTitle"/>
          </p:nvPr>
        </p:nvSpPr>
        <p:spPr>
          <a:xfrm>
            <a:off x="3986225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18" type="title"/>
          </p:nvPr>
        </p:nvSpPr>
        <p:spPr>
          <a:xfrm>
            <a:off x="3321075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46" name="Google Shape;246;p22"/>
          <p:cNvCxnSpPr/>
          <p:nvPr/>
        </p:nvCxnSpPr>
        <p:spPr>
          <a:xfrm rot="10800000">
            <a:off x="3928000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2"/>
          <p:cNvSpPr txBox="1"/>
          <p:nvPr>
            <p:ph idx="19" type="title"/>
          </p:nvPr>
        </p:nvSpPr>
        <p:spPr>
          <a:xfrm>
            <a:off x="6666750" y="3078888"/>
            <a:ext cx="154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i="0" sz="18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0" type="subTitle"/>
          </p:nvPr>
        </p:nvSpPr>
        <p:spPr>
          <a:xfrm>
            <a:off x="6666750" y="3664813"/>
            <a:ext cx="15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B1E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1" type="title"/>
          </p:nvPr>
        </p:nvSpPr>
        <p:spPr>
          <a:xfrm>
            <a:off x="6001600" y="3079950"/>
            <a:ext cx="5487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Rajdhani"/>
              <a:buNone/>
              <a:defRPr b="1" i="0" sz="60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ajdhani"/>
              <a:buNone/>
              <a:defRPr b="1" sz="18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cxnSp>
        <p:nvCxnSpPr>
          <p:cNvPr id="250" name="Google Shape;250;p22"/>
          <p:cNvCxnSpPr/>
          <p:nvPr/>
        </p:nvCxnSpPr>
        <p:spPr>
          <a:xfrm rot="10800000">
            <a:off x="6608525" y="2963850"/>
            <a:ext cx="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ación 1">
  <p:cSld name="BLANK_1_1_1_2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2">
            <a:alphaModFix/>
          </a:blip>
          <a:srcRect b="0" l="0" r="0" t="24744"/>
          <a:stretch/>
        </p:blipFill>
        <p:spPr>
          <a:xfrm>
            <a:off x="-5000" y="1272626"/>
            <a:ext cx="9148994" cy="3870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ción 2">
  <p:cSld name="BLANK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00" y="0"/>
            <a:ext cx="914899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>
            <p:ph type="title"/>
          </p:nvPr>
        </p:nvSpPr>
        <p:spPr>
          <a:xfrm>
            <a:off x="1100275" y="16512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7" name="Google Shape;257;p24"/>
          <p:cNvSpPr txBox="1"/>
          <p:nvPr>
            <p:ph idx="2" type="title"/>
          </p:nvPr>
        </p:nvSpPr>
        <p:spPr>
          <a:xfrm>
            <a:off x="1060525" y="378625"/>
            <a:ext cx="4747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472458" y="443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259" name="Google Shape;259;p24"/>
          <p:cNvCxnSpPr/>
          <p:nvPr/>
        </p:nvCxnSpPr>
        <p:spPr>
          <a:xfrm>
            <a:off x="2074408" y="18003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4"/>
          <p:cNvSpPr txBox="1"/>
          <p:nvPr>
            <p:ph idx="3" type="title"/>
          </p:nvPr>
        </p:nvSpPr>
        <p:spPr>
          <a:xfrm>
            <a:off x="1100275" y="2565650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2227075" y="17970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4" type="subTitle"/>
          </p:nvPr>
        </p:nvSpPr>
        <p:spPr>
          <a:xfrm>
            <a:off x="2227075" y="2711475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24"/>
          <p:cNvSpPr txBox="1"/>
          <p:nvPr>
            <p:ph idx="5" type="title"/>
          </p:nvPr>
        </p:nvSpPr>
        <p:spPr>
          <a:xfrm>
            <a:off x="4407900" y="23304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4" name="Google Shape;264;p24"/>
          <p:cNvSpPr txBox="1"/>
          <p:nvPr>
            <p:ph idx="6" type="title"/>
          </p:nvPr>
        </p:nvSpPr>
        <p:spPr>
          <a:xfrm>
            <a:off x="4407900" y="3244875"/>
            <a:ext cx="8805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65" name="Google Shape;265;p24"/>
          <p:cNvSpPr txBox="1"/>
          <p:nvPr>
            <p:ph idx="7" type="subTitle"/>
          </p:nvPr>
        </p:nvSpPr>
        <p:spPr>
          <a:xfrm>
            <a:off x="5534700" y="24763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8" type="subTitle"/>
          </p:nvPr>
        </p:nvSpPr>
        <p:spPr>
          <a:xfrm>
            <a:off x="5534700" y="3390700"/>
            <a:ext cx="3088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338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" name="Google Shape;267;p24"/>
          <p:cNvCxnSpPr/>
          <p:nvPr/>
        </p:nvCxnSpPr>
        <p:spPr>
          <a:xfrm>
            <a:off x="5274808" y="2486196"/>
            <a:ext cx="0" cy="1761300"/>
          </a:xfrm>
          <a:prstGeom prst="straightConnector1">
            <a:avLst/>
          </a:prstGeom>
          <a:noFill/>
          <a:ln cap="flat" cmpd="sng" w="19050">
            <a:solidFill>
              <a:srgbClr val="559AB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Portada University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2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271" name="Google Shape;271;p2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25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1" type="subTitle"/>
          </p:nvPr>
        </p:nvSpPr>
        <p:spPr>
          <a:xfrm>
            <a:off x="5233225" y="1373550"/>
            <a:ext cx="33972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2" type="title"/>
          </p:nvPr>
        </p:nvSpPr>
        <p:spPr>
          <a:xfrm>
            <a:off x="5233225" y="3680875"/>
            <a:ext cx="3447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 SemiBold"/>
              <a:buNone/>
              <a:defRPr i="0" u="none" cap="none" strike="noStrike">
                <a:solidFill>
                  <a:srgbClr val="0C0C0C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Rajdhani"/>
              <a:buNone/>
              <a:defRPr b="1">
                <a:solidFill>
                  <a:srgbClr val="0C0C0C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3" name="Google Shape;30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Academy">
  <p:cSld name="Portada Universit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7463376" y="318264"/>
            <a:ext cx="1128932" cy="878035"/>
          </a:xfrm>
          <a:custGeom>
            <a:rect b="b" l="l" r="r" t="t"/>
            <a:pathLst>
              <a:path extrusionOk="0" h="400929" w="515494">
                <a:moveTo>
                  <a:pt x="485489" y="1109"/>
                </a:moveTo>
                <a:cubicBezTo>
                  <a:pt x="436531" y="3776"/>
                  <a:pt x="339090" y="13682"/>
                  <a:pt x="278892" y="50258"/>
                </a:cubicBezTo>
                <a:cubicBezTo>
                  <a:pt x="274701" y="52830"/>
                  <a:pt x="272415" y="57306"/>
                  <a:pt x="272320" y="61974"/>
                </a:cubicBezTo>
                <a:lnTo>
                  <a:pt x="271558" y="387252"/>
                </a:lnTo>
                <a:cubicBezTo>
                  <a:pt x="271558" y="397539"/>
                  <a:pt x="282797" y="404112"/>
                  <a:pt x="292322" y="399349"/>
                </a:cubicBezTo>
                <a:cubicBezTo>
                  <a:pt x="354235" y="368393"/>
                  <a:pt x="443675" y="360106"/>
                  <a:pt x="487966" y="357820"/>
                </a:cubicBezTo>
                <a:cubicBezTo>
                  <a:pt x="503111" y="357058"/>
                  <a:pt x="514826" y="344961"/>
                  <a:pt x="514826" y="330483"/>
                </a:cubicBezTo>
                <a:lnTo>
                  <a:pt x="515493" y="28446"/>
                </a:lnTo>
                <a:cubicBezTo>
                  <a:pt x="515684" y="12729"/>
                  <a:pt x="501968" y="156"/>
                  <a:pt x="485489" y="1109"/>
                </a:cubicBezTo>
                <a:close/>
                <a:moveTo>
                  <a:pt x="237363" y="50163"/>
                </a:moveTo>
                <a:cubicBezTo>
                  <a:pt x="177356" y="13301"/>
                  <a:pt x="79915" y="2919"/>
                  <a:pt x="30956" y="61"/>
                </a:cubicBezTo>
                <a:cubicBezTo>
                  <a:pt x="14478" y="-987"/>
                  <a:pt x="762" y="11586"/>
                  <a:pt x="667" y="27398"/>
                </a:cubicBezTo>
                <a:lnTo>
                  <a:pt x="0" y="329436"/>
                </a:lnTo>
                <a:cubicBezTo>
                  <a:pt x="0" y="343914"/>
                  <a:pt x="11716" y="356106"/>
                  <a:pt x="26765" y="356868"/>
                </a:cubicBezTo>
                <a:cubicBezTo>
                  <a:pt x="70961" y="359249"/>
                  <a:pt x="160496" y="368012"/>
                  <a:pt x="222218" y="399254"/>
                </a:cubicBezTo>
                <a:cubicBezTo>
                  <a:pt x="231743" y="404016"/>
                  <a:pt x="242983" y="397539"/>
                  <a:pt x="242983" y="387252"/>
                </a:cubicBezTo>
                <a:lnTo>
                  <a:pt x="243840" y="61783"/>
                </a:lnTo>
                <a:cubicBezTo>
                  <a:pt x="243840" y="57116"/>
                  <a:pt x="241459" y="52734"/>
                  <a:pt x="237363" y="50163"/>
                </a:cubicBez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50;p4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51" name="Google Shape;51;p4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8" name="Google Shape;78;p4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Corporate">
  <p:cSld name="Portada Universit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5"/>
          <p:cNvGrpSpPr/>
          <p:nvPr/>
        </p:nvGrpSpPr>
        <p:grpSpPr>
          <a:xfrm>
            <a:off x="7436056" y="294751"/>
            <a:ext cx="1190011" cy="1030966"/>
            <a:chOff x="4180903" y="3817858"/>
            <a:chExt cx="478897" cy="414909"/>
          </a:xfrm>
        </p:grpSpPr>
        <p:sp>
          <p:nvSpPr>
            <p:cNvPr id="81" name="Google Shape;81;p5"/>
            <p:cNvSpPr/>
            <p:nvPr/>
          </p:nvSpPr>
          <p:spPr>
            <a:xfrm>
              <a:off x="4180903" y="3817858"/>
              <a:ext cx="403935" cy="310895"/>
            </a:xfrm>
            <a:custGeom>
              <a:rect b="b" l="l" r="r" t="t"/>
              <a:pathLst>
                <a:path extrusionOk="0" h="310895" w="403935">
                  <a:moveTo>
                    <a:pt x="255060" y="214503"/>
                  </a:moveTo>
                  <a:lnTo>
                    <a:pt x="94944" y="214503"/>
                  </a:lnTo>
                  <a:lnTo>
                    <a:pt x="94944" y="46863"/>
                  </a:lnTo>
                  <a:lnTo>
                    <a:pt x="353358" y="46863"/>
                  </a:lnTo>
                  <a:lnTo>
                    <a:pt x="353358" y="86201"/>
                  </a:lnTo>
                  <a:lnTo>
                    <a:pt x="403935" y="86201"/>
                  </a:lnTo>
                  <a:lnTo>
                    <a:pt x="403935" y="41529"/>
                  </a:lnTo>
                  <a:cubicBezTo>
                    <a:pt x="403935" y="18574"/>
                    <a:pt x="385362" y="0"/>
                    <a:pt x="362406" y="0"/>
                  </a:cubicBezTo>
                  <a:lnTo>
                    <a:pt x="85800" y="0"/>
                  </a:lnTo>
                  <a:cubicBezTo>
                    <a:pt x="62940" y="0"/>
                    <a:pt x="44367" y="18574"/>
                    <a:pt x="44367" y="41529"/>
                  </a:cubicBezTo>
                  <a:lnTo>
                    <a:pt x="44367" y="234125"/>
                  </a:lnTo>
                  <a:lnTo>
                    <a:pt x="18078" y="234125"/>
                  </a:lnTo>
                  <a:cubicBezTo>
                    <a:pt x="-19356" y="234125"/>
                    <a:pt x="5981" y="310896"/>
                    <a:pt x="51796" y="310896"/>
                  </a:cubicBezTo>
                  <a:cubicBezTo>
                    <a:pt x="69798" y="310896"/>
                    <a:pt x="170668" y="310896"/>
                    <a:pt x="255060" y="310896"/>
                  </a:cubicBezTo>
                  <a:lnTo>
                    <a:pt x="255060" y="214503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4451870" y="3919966"/>
              <a:ext cx="207930" cy="312801"/>
            </a:xfrm>
            <a:custGeom>
              <a:rect b="b" l="l" r="r" t="t"/>
              <a:pathLst>
                <a:path extrusionOk="0" h="312801" w="207930">
                  <a:moveTo>
                    <a:pt x="176403" y="0"/>
                  </a:moveTo>
                  <a:lnTo>
                    <a:pt x="31528" y="0"/>
                  </a:lnTo>
                  <a:cubicBezTo>
                    <a:pt x="14097" y="0"/>
                    <a:pt x="0" y="14097"/>
                    <a:pt x="0" y="31528"/>
                  </a:cubicBezTo>
                  <a:lnTo>
                    <a:pt x="0" y="281273"/>
                  </a:lnTo>
                  <a:cubicBezTo>
                    <a:pt x="0" y="298704"/>
                    <a:pt x="14097" y="312801"/>
                    <a:pt x="31528" y="312801"/>
                  </a:cubicBezTo>
                  <a:lnTo>
                    <a:pt x="176403" y="312801"/>
                  </a:lnTo>
                  <a:cubicBezTo>
                    <a:pt x="193834" y="312801"/>
                    <a:pt x="207931" y="298704"/>
                    <a:pt x="207931" y="281273"/>
                  </a:cubicBezTo>
                  <a:lnTo>
                    <a:pt x="207931" y="31528"/>
                  </a:lnTo>
                  <a:cubicBezTo>
                    <a:pt x="207931" y="14097"/>
                    <a:pt x="193834" y="0"/>
                    <a:pt x="176403" y="0"/>
                  </a:cubicBezTo>
                  <a:close/>
                  <a:moveTo>
                    <a:pt x="154495" y="257556"/>
                  </a:moveTo>
                  <a:lnTo>
                    <a:pt x="55245" y="257556"/>
                  </a:lnTo>
                  <a:lnTo>
                    <a:pt x="55245" y="52387"/>
                  </a:lnTo>
                  <a:lnTo>
                    <a:pt x="154495" y="52387"/>
                  </a:lnTo>
                  <a:lnTo>
                    <a:pt x="154495" y="257556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" name="Google Shape;83;p5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5"/>
          <p:cNvGrpSpPr/>
          <p:nvPr/>
        </p:nvGrpSpPr>
        <p:grpSpPr>
          <a:xfrm>
            <a:off x="445593" y="2001297"/>
            <a:ext cx="2196917" cy="517858"/>
            <a:chOff x="363193" y="1700338"/>
            <a:chExt cx="2196917" cy="517858"/>
          </a:xfrm>
        </p:grpSpPr>
        <p:sp>
          <p:nvSpPr>
            <p:cNvPr id="85" name="Google Shape;85;p5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" name="Google Shape;112;p5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 UDESA">
  <p:cSld name="Portada University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-520995" y="-1350765"/>
            <a:ext cx="5449399" cy="7015264"/>
          </a:xfrm>
          <a:custGeom>
            <a:rect b="b" l="l" r="r" t="t"/>
            <a:pathLst>
              <a:path extrusionOk="0" h="7015264" w="5449399">
                <a:moveTo>
                  <a:pt x="5448899" y="3397118"/>
                </a:moveTo>
                <a:cubicBezTo>
                  <a:pt x="5448152" y="3139504"/>
                  <a:pt x="5334829" y="3023194"/>
                  <a:pt x="5212495" y="2935912"/>
                </a:cubicBezTo>
                <a:lnTo>
                  <a:pt x="5207266" y="2932178"/>
                </a:lnTo>
                <a:lnTo>
                  <a:pt x="508808" y="51870"/>
                </a:lnTo>
                <a:lnTo>
                  <a:pt x="498601" y="46044"/>
                </a:lnTo>
                <a:cubicBezTo>
                  <a:pt x="382789" y="-15098"/>
                  <a:pt x="253783" y="-15347"/>
                  <a:pt x="153505" y="45297"/>
                </a:cubicBezTo>
                <a:cubicBezTo>
                  <a:pt x="57061" y="103651"/>
                  <a:pt x="-347" y="210600"/>
                  <a:pt x="2" y="331441"/>
                </a:cubicBezTo>
                <a:lnTo>
                  <a:pt x="499" y="513922"/>
                </a:lnTo>
                <a:cubicBezTo>
                  <a:pt x="1246" y="787718"/>
                  <a:pt x="104611" y="873854"/>
                  <a:pt x="219676" y="944606"/>
                </a:cubicBezTo>
                <a:lnTo>
                  <a:pt x="4335638" y="3495951"/>
                </a:lnTo>
                <a:lnTo>
                  <a:pt x="236207" y="6068855"/>
                </a:lnTo>
                <a:lnTo>
                  <a:pt x="233767" y="6070398"/>
                </a:lnTo>
                <a:cubicBezTo>
                  <a:pt x="119199" y="6141996"/>
                  <a:pt x="16432" y="6228881"/>
                  <a:pt x="17229" y="6502129"/>
                </a:cubicBezTo>
                <a:lnTo>
                  <a:pt x="17727" y="6684659"/>
                </a:lnTo>
                <a:cubicBezTo>
                  <a:pt x="18075" y="6805450"/>
                  <a:pt x="75633" y="6912200"/>
                  <a:pt x="171728" y="6970156"/>
                </a:cubicBezTo>
                <a:cubicBezTo>
                  <a:pt x="221618" y="7000229"/>
                  <a:pt x="278628" y="7015265"/>
                  <a:pt x="337629" y="7015265"/>
                </a:cubicBezTo>
                <a:cubicBezTo>
                  <a:pt x="396979" y="7015265"/>
                  <a:pt x="458371" y="7000030"/>
                  <a:pt x="516476" y="6969608"/>
                </a:cubicBezTo>
                <a:lnTo>
                  <a:pt x="522401" y="6966521"/>
                </a:lnTo>
                <a:lnTo>
                  <a:pt x="5204976" y="4058679"/>
                </a:lnTo>
                <a:lnTo>
                  <a:pt x="5215980" y="4051310"/>
                </a:lnTo>
                <a:cubicBezTo>
                  <a:pt x="5337618" y="3962982"/>
                  <a:pt x="5450094" y="3845776"/>
                  <a:pt x="5449397" y="3588859"/>
                </a:cubicBezTo>
                <a:lnTo>
                  <a:pt x="5448899" y="3397118"/>
                </a:lnTo>
                <a:close/>
              </a:path>
            </a:pathLst>
          </a:custGeom>
          <a:solidFill>
            <a:srgbClr val="CB1E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5" name="Google Shape;115;p6"/>
          <p:cNvGrpSpPr/>
          <p:nvPr/>
        </p:nvGrpSpPr>
        <p:grpSpPr>
          <a:xfrm>
            <a:off x="6911074" y="306366"/>
            <a:ext cx="1845630" cy="435052"/>
            <a:chOff x="363193" y="1700338"/>
            <a:chExt cx="2196917" cy="517858"/>
          </a:xfrm>
        </p:grpSpPr>
        <p:sp>
          <p:nvSpPr>
            <p:cNvPr id="116" name="Google Shape;116;p6"/>
            <p:cNvSpPr/>
            <p:nvPr/>
          </p:nvSpPr>
          <p:spPr>
            <a:xfrm>
              <a:off x="363193" y="1700338"/>
              <a:ext cx="179113" cy="291943"/>
            </a:xfrm>
            <a:custGeom>
              <a:rect b="b" l="l" r="r" t="t"/>
              <a:pathLst>
                <a:path extrusionOk="0" h="291943" w="179113">
                  <a:moveTo>
                    <a:pt x="161354" y="17304"/>
                  </a:moveTo>
                  <a:cubicBezTo>
                    <a:pt x="149514" y="5768"/>
                    <a:pt x="133222" y="0"/>
                    <a:pt x="112426" y="0"/>
                  </a:cubicBez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709"/>
                  </a:lnTo>
                  <a:cubicBezTo>
                    <a:pt x="0" y="289515"/>
                    <a:pt x="2429" y="291944"/>
                    <a:pt x="7286" y="291944"/>
                  </a:cubicBezTo>
                  <a:lnTo>
                    <a:pt x="112426" y="291944"/>
                  </a:lnTo>
                  <a:cubicBezTo>
                    <a:pt x="133222" y="291944"/>
                    <a:pt x="149514" y="286125"/>
                    <a:pt x="161354" y="274437"/>
                  </a:cubicBezTo>
                  <a:cubicBezTo>
                    <a:pt x="173143" y="262750"/>
                    <a:pt x="179113" y="246508"/>
                    <a:pt x="179113" y="225713"/>
                  </a:cubicBezTo>
                  <a:lnTo>
                    <a:pt x="179113" y="57174"/>
                  </a:lnTo>
                  <a:cubicBezTo>
                    <a:pt x="179113" y="36076"/>
                    <a:pt x="173143" y="28840"/>
                    <a:pt x="161354" y="17304"/>
                  </a:cubicBezTo>
                  <a:moveTo>
                    <a:pt x="137219" y="223992"/>
                  </a:moveTo>
                  <a:cubicBezTo>
                    <a:pt x="137219" y="245091"/>
                    <a:pt x="126948" y="255615"/>
                    <a:pt x="106405" y="255615"/>
                  </a:cubicBezTo>
                  <a:lnTo>
                    <a:pt x="46195" y="255615"/>
                  </a:lnTo>
                  <a:cubicBezTo>
                    <a:pt x="43058" y="255615"/>
                    <a:pt x="41489" y="254047"/>
                    <a:pt x="41489" y="250910"/>
                  </a:cubicBezTo>
                  <a:lnTo>
                    <a:pt x="41489" y="40629"/>
                  </a:lnTo>
                  <a:cubicBezTo>
                    <a:pt x="41489" y="37796"/>
                    <a:pt x="43058" y="36329"/>
                    <a:pt x="46195" y="36329"/>
                  </a:cubicBezTo>
                  <a:lnTo>
                    <a:pt x="106456" y="36329"/>
                  </a:lnTo>
                  <a:cubicBezTo>
                    <a:pt x="126998" y="36329"/>
                    <a:pt x="137269" y="37796"/>
                    <a:pt x="137269" y="58844"/>
                  </a:cubicBezTo>
                  <a:lnTo>
                    <a:pt x="137269" y="223992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81164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35" y="217921"/>
                  </a:cubicBezTo>
                  <a:lnTo>
                    <a:pt x="34608" y="217921"/>
                  </a:lnTo>
                  <a:cubicBezTo>
                    <a:pt x="37189" y="217921"/>
                    <a:pt x="38960" y="217415"/>
                    <a:pt x="39972" y="216453"/>
                  </a:cubicBezTo>
                  <a:cubicBezTo>
                    <a:pt x="4093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81164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26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162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58122" y="1774310"/>
              <a:ext cx="169651" cy="284556"/>
            </a:xfrm>
            <a:custGeom>
              <a:rect b="b" l="l" r="r" t="t"/>
              <a:pathLst>
                <a:path extrusionOk="0" h="284556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436" y="0"/>
                    <a:pt x="29194" y="5768"/>
                    <a:pt x="17557" y="17254"/>
                  </a:cubicBezTo>
                  <a:cubicBezTo>
                    <a:pt x="5869" y="28790"/>
                    <a:pt x="0" y="45132"/>
                    <a:pt x="0" y="66181"/>
                  </a:cubicBezTo>
                  <a:lnTo>
                    <a:pt x="0" y="140963"/>
                  </a:lnTo>
                  <a:cubicBezTo>
                    <a:pt x="0" y="162062"/>
                    <a:pt x="5464" y="178405"/>
                    <a:pt x="16444" y="189941"/>
                  </a:cubicBezTo>
                  <a:cubicBezTo>
                    <a:pt x="27424" y="201477"/>
                    <a:pt x="43159" y="207194"/>
                    <a:pt x="63651" y="207194"/>
                  </a:cubicBezTo>
                  <a:lnTo>
                    <a:pt x="82878" y="207194"/>
                  </a:lnTo>
                  <a:cubicBezTo>
                    <a:pt x="104533" y="207194"/>
                    <a:pt x="118953" y="199503"/>
                    <a:pt x="126088" y="184122"/>
                  </a:cubicBezTo>
                  <a:lnTo>
                    <a:pt x="127808" y="184122"/>
                  </a:lnTo>
                  <a:lnTo>
                    <a:pt x="127808" y="216605"/>
                  </a:lnTo>
                  <a:cubicBezTo>
                    <a:pt x="127808" y="237653"/>
                    <a:pt x="117385" y="248228"/>
                    <a:pt x="96589" y="248228"/>
                  </a:cubicBezTo>
                  <a:lnTo>
                    <a:pt x="22617" y="248228"/>
                  </a:lnTo>
                  <a:cubicBezTo>
                    <a:pt x="17760" y="248228"/>
                    <a:pt x="15381" y="250657"/>
                    <a:pt x="15381" y="255514"/>
                  </a:cubicBezTo>
                  <a:lnTo>
                    <a:pt x="15381" y="277726"/>
                  </a:lnTo>
                  <a:cubicBezTo>
                    <a:pt x="15381" y="282280"/>
                    <a:pt x="17810" y="284557"/>
                    <a:pt x="22617" y="284557"/>
                  </a:cubicBezTo>
                  <a:lnTo>
                    <a:pt x="102965" y="284557"/>
                  </a:lnTo>
                  <a:cubicBezTo>
                    <a:pt x="123760" y="284557"/>
                    <a:pt x="140052" y="278789"/>
                    <a:pt x="151892" y="267303"/>
                  </a:cubicBezTo>
                  <a:cubicBezTo>
                    <a:pt x="163681" y="255717"/>
                    <a:pt x="169651" y="239576"/>
                    <a:pt x="169651" y="218781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757" y="134638"/>
                  </a:moveTo>
                  <a:cubicBezTo>
                    <a:pt x="127757" y="158571"/>
                    <a:pt x="116069" y="170511"/>
                    <a:pt x="92694" y="170511"/>
                  </a:cubicBezTo>
                  <a:lnTo>
                    <a:pt x="72202" y="170511"/>
                  </a:lnTo>
                  <a:cubicBezTo>
                    <a:pt x="51963" y="170511"/>
                    <a:pt x="41844" y="159987"/>
                    <a:pt x="41844" y="138888"/>
                  </a:cubicBezTo>
                  <a:lnTo>
                    <a:pt x="41844" y="67952"/>
                  </a:lnTo>
                  <a:cubicBezTo>
                    <a:pt x="41844" y="46903"/>
                    <a:pt x="51963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34638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66227" y="1701349"/>
              <a:ext cx="41439" cy="43918"/>
            </a:xfrm>
            <a:custGeom>
              <a:rect b="b" l="l" r="r" t="t"/>
              <a:pathLst>
                <a:path extrusionOk="0" h="43918" w="41439">
                  <a:moveTo>
                    <a:pt x="34608" y="0"/>
                  </a:moveTo>
                  <a:lnTo>
                    <a:pt x="6831" y="0"/>
                  </a:lnTo>
                  <a:cubicBezTo>
                    <a:pt x="2277" y="0"/>
                    <a:pt x="0" y="2277"/>
                    <a:pt x="0" y="6881"/>
                  </a:cubicBezTo>
                  <a:lnTo>
                    <a:pt x="0" y="36683"/>
                  </a:lnTo>
                  <a:cubicBezTo>
                    <a:pt x="0" y="41489"/>
                    <a:pt x="2277" y="43918"/>
                    <a:pt x="6831" y="43918"/>
                  </a:cubicBezTo>
                  <a:lnTo>
                    <a:pt x="34608" y="43918"/>
                  </a:lnTo>
                  <a:cubicBezTo>
                    <a:pt x="39162" y="43918"/>
                    <a:pt x="41439" y="41489"/>
                    <a:pt x="41439" y="36683"/>
                  </a:cubicBezTo>
                  <a:lnTo>
                    <a:pt x="41439" y="6831"/>
                  </a:lnTo>
                  <a:cubicBezTo>
                    <a:pt x="41489" y="2277"/>
                    <a:pt x="39213" y="0"/>
                    <a:pt x="34608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66227" y="1774310"/>
              <a:ext cx="41489" cy="217920"/>
            </a:xfrm>
            <a:custGeom>
              <a:rect b="b" l="l" r="r" t="t"/>
              <a:pathLst>
                <a:path extrusionOk="0" h="217920" w="41489">
                  <a:moveTo>
                    <a:pt x="34204" y="0"/>
                  </a:moveTo>
                  <a:lnTo>
                    <a:pt x="6831" y="0"/>
                  </a:lnTo>
                  <a:cubicBezTo>
                    <a:pt x="2277" y="0"/>
                    <a:pt x="0" y="2429"/>
                    <a:pt x="0" y="7235"/>
                  </a:cubicBezTo>
                  <a:lnTo>
                    <a:pt x="0" y="210685"/>
                  </a:lnTo>
                  <a:cubicBezTo>
                    <a:pt x="0" y="215492"/>
                    <a:pt x="2429" y="217921"/>
                    <a:pt x="7286" y="217921"/>
                  </a:cubicBezTo>
                  <a:lnTo>
                    <a:pt x="34659" y="217921"/>
                  </a:lnTo>
                  <a:cubicBezTo>
                    <a:pt x="37239" y="217921"/>
                    <a:pt x="39010" y="217415"/>
                    <a:pt x="39972" y="216453"/>
                  </a:cubicBezTo>
                  <a:cubicBezTo>
                    <a:pt x="40983" y="215441"/>
                    <a:pt x="41489" y="213519"/>
                    <a:pt x="41489" y="210685"/>
                  </a:cubicBezTo>
                  <a:lnTo>
                    <a:pt x="41489" y="7235"/>
                  </a:lnTo>
                  <a:cubicBezTo>
                    <a:pt x="41489" y="2429"/>
                    <a:pt x="39061" y="0"/>
                    <a:pt x="34204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925274" y="1701552"/>
              <a:ext cx="130337" cy="290678"/>
            </a:xfrm>
            <a:custGeom>
              <a:rect b="b" l="l" r="r" t="t"/>
              <a:pathLst>
                <a:path extrusionOk="0" h="290678" w="130337">
                  <a:moveTo>
                    <a:pt x="122596" y="254401"/>
                  </a:moveTo>
                  <a:lnTo>
                    <a:pt x="105950" y="254401"/>
                  </a:lnTo>
                  <a:cubicBezTo>
                    <a:pt x="84547" y="254401"/>
                    <a:pt x="73872" y="244029"/>
                    <a:pt x="73872" y="223233"/>
                  </a:cubicBezTo>
                  <a:lnTo>
                    <a:pt x="73872" y="113337"/>
                  </a:lnTo>
                  <a:cubicBezTo>
                    <a:pt x="73872" y="110504"/>
                    <a:pt x="75440" y="109087"/>
                    <a:pt x="78577" y="109087"/>
                  </a:cubicBezTo>
                  <a:lnTo>
                    <a:pt x="118346" y="109087"/>
                  </a:lnTo>
                  <a:cubicBezTo>
                    <a:pt x="123457" y="109087"/>
                    <a:pt x="126037" y="106810"/>
                    <a:pt x="126037" y="102256"/>
                  </a:cubicBezTo>
                  <a:lnTo>
                    <a:pt x="126037" y="80044"/>
                  </a:lnTo>
                  <a:cubicBezTo>
                    <a:pt x="126037" y="75238"/>
                    <a:pt x="123457" y="72809"/>
                    <a:pt x="118346" y="72809"/>
                  </a:cubicBezTo>
                  <a:lnTo>
                    <a:pt x="78577" y="72809"/>
                  </a:lnTo>
                  <a:cubicBezTo>
                    <a:pt x="75440" y="72809"/>
                    <a:pt x="73872" y="71342"/>
                    <a:pt x="73872" y="68508"/>
                  </a:cubicBezTo>
                  <a:lnTo>
                    <a:pt x="73872" y="7286"/>
                  </a:lnTo>
                  <a:cubicBezTo>
                    <a:pt x="73872" y="2429"/>
                    <a:pt x="71443" y="0"/>
                    <a:pt x="66636" y="0"/>
                  </a:cubicBezTo>
                  <a:lnTo>
                    <a:pt x="39719" y="0"/>
                  </a:lnTo>
                  <a:cubicBezTo>
                    <a:pt x="34608" y="0"/>
                    <a:pt x="32028" y="2429"/>
                    <a:pt x="32028" y="7286"/>
                  </a:cubicBezTo>
                  <a:lnTo>
                    <a:pt x="32028" y="68458"/>
                  </a:lnTo>
                  <a:cubicBezTo>
                    <a:pt x="32028" y="71291"/>
                    <a:pt x="30611" y="72758"/>
                    <a:pt x="27778" y="72758"/>
                  </a:cubicBezTo>
                  <a:lnTo>
                    <a:pt x="7235" y="72758"/>
                  </a:lnTo>
                  <a:cubicBezTo>
                    <a:pt x="2429" y="72758"/>
                    <a:pt x="0" y="75187"/>
                    <a:pt x="0" y="79994"/>
                  </a:cubicBezTo>
                  <a:lnTo>
                    <a:pt x="0" y="102206"/>
                  </a:lnTo>
                  <a:cubicBezTo>
                    <a:pt x="0" y="104786"/>
                    <a:pt x="455" y="106557"/>
                    <a:pt x="1518" y="107569"/>
                  </a:cubicBezTo>
                  <a:cubicBezTo>
                    <a:pt x="2530" y="108581"/>
                    <a:pt x="4402" y="109036"/>
                    <a:pt x="7235" y="109036"/>
                  </a:cubicBezTo>
                  <a:lnTo>
                    <a:pt x="27778" y="109036"/>
                  </a:lnTo>
                  <a:cubicBezTo>
                    <a:pt x="30611" y="109036"/>
                    <a:pt x="32028" y="110453"/>
                    <a:pt x="32028" y="113286"/>
                  </a:cubicBezTo>
                  <a:lnTo>
                    <a:pt x="32028" y="225308"/>
                  </a:lnTo>
                  <a:cubicBezTo>
                    <a:pt x="32028" y="246103"/>
                    <a:pt x="38049" y="262193"/>
                    <a:pt x="49990" y="273577"/>
                  </a:cubicBezTo>
                  <a:cubicBezTo>
                    <a:pt x="61931" y="285012"/>
                    <a:pt x="78476" y="290679"/>
                    <a:pt x="99575" y="290679"/>
                  </a:cubicBezTo>
                  <a:lnTo>
                    <a:pt x="122647" y="290679"/>
                  </a:lnTo>
                  <a:cubicBezTo>
                    <a:pt x="127757" y="290679"/>
                    <a:pt x="130338" y="288402"/>
                    <a:pt x="130338" y="283848"/>
                  </a:cubicBezTo>
                  <a:lnTo>
                    <a:pt x="130338" y="261636"/>
                  </a:lnTo>
                  <a:cubicBezTo>
                    <a:pt x="130287" y="256830"/>
                    <a:pt x="127757" y="254401"/>
                    <a:pt x="122596" y="254401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075243" y="1774310"/>
              <a:ext cx="169651" cy="217920"/>
            </a:xfrm>
            <a:custGeom>
              <a:rect b="b" l="l" r="r" t="t"/>
              <a:pathLst>
                <a:path extrusionOk="0" h="217920" w="169651">
                  <a:moveTo>
                    <a:pt x="161961" y="0"/>
                  </a:moveTo>
                  <a:lnTo>
                    <a:pt x="66231" y="0"/>
                  </a:lnTo>
                  <a:cubicBezTo>
                    <a:pt x="45132" y="0"/>
                    <a:pt x="28840" y="5768"/>
                    <a:pt x="17304" y="17254"/>
                  </a:cubicBezTo>
                  <a:cubicBezTo>
                    <a:pt x="5768" y="28790"/>
                    <a:pt x="0" y="45132"/>
                    <a:pt x="0" y="66181"/>
                  </a:cubicBezTo>
                  <a:lnTo>
                    <a:pt x="0" y="151689"/>
                  </a:lnTo>
                  <a:cubicBezTo>
                    <a:pt x="0" y="172485"/>
                    <a:pt x="5768" y="188726"/>
                    <a:pt x="17304" y="200414"/>
                  </a:cubicBezTo>
                  <a:cubicBezTo>
                    <a:pt x="28840" y="212102"/>
                    <a:pt x="45183" y="217921"/>
                    <a:pt x="66231" y="217921"/>
                  </a:cubicBezTo>
                  <a:lnTo>
                    <a:pt x="82878" y="217921"/>
                  </a:lnTo>
                  <a:cubicBezTo>
                    <a:pt x="104786" y="217921"/>
                    <a:pt x="119206" y="210382"/>
                    <a:pt x="126037" y="195253"/>
                  </a:cubicBezTo>
                  <a:lnTo>
                    <a:pt x="127757" y="195253"/>
                  </a:lnTo>
                  <a:lnTo>
                    <a:pt x="127757" y="210685"/>
                  </a:lnTo>
                  <a:cubicBezTo>
                    <a:pt x="127757" y="215543"/>
                    <a:pt x="130186" y="217921"/>
                    <a:pt x="135043" y="217921"/>
                  </a:cubicBezTo>
                  <a:lnTo>
                    <a:pt x="161961" y="217921"/>
                  </a:lnTo>
                  <a:cubicBezTo>
                    <a:pt x="167122" y="217921"/>
                    <a:pt x="169651" y="215492"/>
                    <a:pt x="169651" y="210685"/>
                  </a:cubicBezTo>
                  <a:lnTo>
                    <a:pt x="169651" y="7235"/>
                  </a:lnTo>
                  <a:cubicBezTo>
                    <a:pt x="169651" y="2429"/>
                    <a:pt x="167122" y="0"/>
                    <a:pt x="161961" y="0"/>
                  </a:cubicBezTo>
                  <a:moveTo>
                    <a:pt x="127808" y="145314"/>
                  </a:moveTo>
                  <a:cubicBezTo>
                    <a:pt x="127808" y="169550"/>
                    <a:pt x="116120" y="181643"/>
                    <a:pt x="92744" y="181643"/>
                  </a:cubicBezTo>
                  <a:lnTo>
                    <a:pt x="72202" y="181643"/>
                  </a:lnTo>
                  <a:cubicBezTo>
                    <a:pt x="51710" y="181643"/>
                    <a:pt x="41439" y="171119"/>
                    <a:pt x="41439" y="150020"/>
                  </a:cubicBezTo>
                  <a:lnTo>
                    <a:pt x="41439" y="67952"/>
                  </a:lnTo>
                  <a:cubicBezTo>
                    <a:pt x="41439" y="46903"/>
                    <a:pt x="51710" y="36329"/>
                    <a:pt x="72202" y="36329"/>
                  </a:cubicBezTo>
                  <a:lnTo>
                    <a:pt x="123052" y="36329"/>
                  </a:lnTo>
                  <a:cubicBezTo>
                    <a:pt x="126189" y="36329"/>
                    <a:pt x="127757" y="37745"/>
                    <a:pt x="127757" y="40579"/>
                  </a:cubicBezTo>
                  <a:lnTo>
                    <a:pt x="127757" y="145314"/>
                  </a:lnTo>
                  <a:close/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283348" y="1700894"/>
              <a:ext cx="41489" cy="291387"/>
            </a:xfrm>
            <a:custGeom>
              <a:rect b="b" l="l" r="r" t="t"/>
              <a:pathLst>
                <a:path extrusionOk="0" h="291387" w="41489">
                  <a:moveTo>
                    <a:pt x="34203" y="0"/>
                  </a:moveTo>
                  <a:lnTo>
                    <a:pt x="7286" y="0"/>
                  </a:lnTo>
                  <a:cubicBezTo>
                    <a:pt x="2429" y="0"/>
                    <a:pt x="0" y="2429"/>
                    <a:pt x="0" y="7286"/>
                  </a:cubicBezTo>
                  <a:lnTo>
                    <a:pt x="0" y="284152"/>
                  </a:lnTo>
                  <a:cubicBezTo>
                    <a:pt x="0" y="288959"/>
                    <a:pt x="2429" y="291387"/>
                    <a:pt x="7286" y="291387"/>
                  </a:cubicBezTo>
                  <a:lnTo>
                    <a:pt x="34203" y="291387"/>
                  </a:lnTo>
                  <a:cubicBezTo>
                    <a:pt x="39061" y="291387"/>
                    <a:pt x="41489" y="288959"/>
                    <a:pt x="41489" y="284152"/>
                  </a:cubicBezTo>
                  <a:lnTo>
                    <a:pt x="41489" y="7286"/>
                  </a:lnTo>
                  <a:cubicBezTo>
                    <a:pt x="41489" y="2479"/>
                    <a:pt x="39061" y="0"/>
                    <a:pt x="34203" y="0"/>
                  </a:cubicBezTo>
                </a:path>
              </a:pathLst>
            </a:custGeom>
            <a:solidFill>
              <a:srgbClr val="CB1E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373056" y="1700338"/>
              <a:ext cx="171018" cy="291943"/>
            </a:xfrm>
            <a:custGeom>
              <a:rect b="b" l="l" r="r" t="t"/>
              <a:pathLst>
                <a:path extrusionOk="0" h="291943" w="171018">
                  <a:moveTo>
                    <a:pt x="166312" y="0"/>
                  </a:moveTo>
                  <a:lnTo>
                    <a:pt x="153916" y="0"/>
                  </a:lnTo>
                  <a:cubicBezTo>
                    <a:pt x="151032" y="0"/>
                    <a:pt x="149615" y="1720"/>
                    <a:pt x="149615" y="5161"/>
                  </a:cubicBezTo>
                  <a:lnTo>
                    <a:pt x="149615" y="138939"/>
                  </a:lnTo>
                  <a:cubicBezTo>
                    <a:pt x="149615" y="141519"/>
                    <a:pt x="148198" y="142784"/>
                    <a:pt x="145314" y="142784"/>
                  </a:cubicBezTo>
                  <a:lnTo>
                    <a:pt x="25653" y="142784"/>
                  </a:lnTo>
                  <a:cubicBezTo>
                    <a:pt x="22769" y="142784"/>
                    <a:pt x="21403" y="141519"/>
                    <a:pt x="21403" y="138939"/>
                  </a:cubicBezTo>
                  <a:lnTo>
                    <a:pt x="21403" y="5161"/>
                  </a:lnTo>
                  <a:cubicBezTo>
                    <a:pt x="21403" y="1720"/>
                    <a:pt x="19834" y="0"/>
                    <a:pt x="16697" y="0"/>
                  </a:cubicBezTo>
                  <a:lnTo>
                    <a:pt x="4301" y="0"/>
                  </a:lnTo>
                  <a:cubicBezTo>
                    <a:pt x="1417" y="0"/>
                    <a:pt x="0" y="1720"/>
                    <a:pt x="0" y="5161"/>
                  </a:cubicBezTo>
                  <a:lnTo>
                    <a:pt x="0" y="286834"/>
                  </a:lnTo>
                  <a:cubicBezTo>
                    <a:pt x="0" y="290274"/>
                    <a:pt x="1417" y="291944"/>
                    <a:pt x="4301" y="291944"/>
                  </a:cubicBezTo>
                  <a:lnTo>
                    <a:pt x="16697" y="291944"/>
                  </a:lnTo>
                  <a:cubicBezTo>
                    <a:pt x="19834" y="291944"/>
                    <a:pt x="21403" y="290274"/>
                    <a:pt x="21403" y="286834"/>
                  </a:cubicBezTo>
                  <a:lnTo>
                    <a:pt x="21403" y="165907"/>
                  </a:lnTo>
                  <a:cubicBezTo>
                    <a:pt x="21403" y="163377"/>
                    <a:pt x="22819" y="162062"/>
                    <a:pt x="25653" y="162062"/>
                  </a:cubicBezTo>
                  <a:lnTo>
                    <a:pt x="145314" y="162062"/>
                  </a:lnTo>
                  <a:cubicBezTo>
                    <a:pt x="148198" y="162062"/>
                    <a:pt x="149615" y="163377"/>
                    <a:pt x="149615" y="165907"/>
                  </a:cubicBezTo>
                  <a:lnTo>
                    <a:pt x="149615" y="286834"/>
                  </a:lnTo>
                  <a:cubicBezTo>
                    <a:pt x="149615" y="290274"/>
                    <a:pt x="151032" y="291944"/>
                    <a:pt x="153916" y="291944"/>
                  </a:cubicBezTo>
                  <a:lnTo>
                    <a:pt x="166312" y="291944"/>
                  </a:lnTo>
                  <a:cubicBezTo>
                    <a:pt x="169449" y="291944"/>
                    <a:pt x="171018" y="290274"/>
                    <a:pt x="171018" y="286834"/>
                  </a:cubicBezTo>
                  <a:lnTo>
                    <a:pt x="171018" y="5161"/>
                  </a:lnTo>
                  <a:cubicBezTo>
                    <a:pt x="171068" y="1720"/>
                    <a:pt x="169500" y="0"/>
                    <a:pt x="166312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591129" y="1774310"/>
              <a:ext cx="156799" cy="217971"/>
            </a:xfrm>
            <a:custGeom>
              <a:rect b="b" l="l" r="r" t="t"/>
              <a:pathLst>
                <a:path extrusionOk="0" h="217971" w="156799">
                  <a:moveTo>
                    <a:pt x="96539" y="0"/>
                  </a:moveTo>
                  <a:lnTo>
                    <a:pt x="59806" y="0"/>
                  </a:lnTo>
                  <a:cubicBezTo>
                    <a:pt x="41287" y="0"/>
                    <a:pt x="26715" y="5414"/>
                    <a:pt x="15989" y="16242"/>
                  </a:cubicBezTo>
                  <a:cubicBezTo>
                    <a:pt x="531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13" y="190902"/>
                    <a:pt x="15989" y="201730"/>
                  </a:cubicBezTo>
                  <a:cubicBezTo>
                    <a:pt x="26715" y="212557"/>
                    <a:pt x="41287" y="217971"/>
                    <a:pt x="59806" y="217971"/>
                  </a:cubicBezTo>
                  <a:lnTo>
                    <a:pt x="96539" y="217971"/>
                  </a:lnTo>
                  <a:cubicBezTo>
                    <a:pt x="115108" y="217971"/>
                    <a:pt x="129781" y="212557"/>
                    <a:pt x="140609" y="201730"/>
                  </a:cubicBezTo>
                  <a:cubicBezTo>
                    <a:pt x="151437" y="190902"/>
                    <a:pt x="156800" y="176077"/>
                    <a:pt x="156800" y="157255"/>
                  </a:cubicBezTo>
                  <a:lnTo>
                    <a:pt x="156800" y="60666"/>
                  </a:lnTo>
                  <a:cubicBezTo>
                    <a:pt x="156800" y="41844"/>
                    <a:pt x="151386" y="27069"/>
                    <a:pt x="140609" y="16242"/>
                  </a:cubicBezTo>
                  <a:cubicBezTo>
                    <a:pt x="129781" y="5414"/>
                    <a:pt x="115108" y="0"/>
                    <a:pt x="96539" y="0"/>
                  </a:cubicBezTo>
                  <a:moveTo>
                    <a:pt x="135499" y="156850"/>
                  </a:moveTo>
                  <a:cubicBezTo>
                    <a:pt x="135499" y="170258"/>
                    <a:pt x="131957" y="180580"/>
                    <a:pt x="124974" y="187866"/>
                  </a:cubicBezTo>
                  <a:cubicBezTo>
                    <a:pt x="117992" y="195102"/>
                    <a:pt x="107974" y="198744"/>
                    <a:pt x="94869" y="198744"/>
                  </a:cubicBezTo>
                  <a:lnTo>
                    <a:pt x="61526" y="198744"/>
                  </a:lnTo>
                  <a:cubicBezTo>
                    <a:pt x="48421" y="198744"/>
                    <a:pt x="38403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61121"/>
                  </a:lnTo>
                  <a:cubicBezTo>
                    <a:pt x="21352" y="47713"/>
                    <a:pt x="24792" y="37340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4869" y="19176"/>
                  </a:lnTo>
                  <a:cubicBezTo>
                    <a:pt x="107974" y="19176"/>
                    <a:pt x="118043" y="22819"/>
                    <a:pt x="124974" y="30105"/>
                  </a:cubicBezTo>
                  <a:cubicBezTo>
                    <a:pt x="131957" y="37340"/>
                    <a:pt x="135499" y="47713"/>
                    <a:pt x="135499" y="61121"/>
                  </a:cubicBezTo>
                  <a:lnTo>
                    <a:pt x="135499" y="15685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788204" y="1774310"/>
              <a:ext cx="154674" cy="217971"/>
            </a:xfrm>
            <a:custGeom>
              <a:rect b="b" l="l" r="r" t="t"/>
              <a:pathLst>
                <a:path extrusionOk="0" h="217971" w="154674">
                  <a:moveTo>
                    <a:pt x="150374" y="0"/>
                  </a:moveTo>
                  <a:lnTo>
                    <a:pt x="138028" y="0"/>
                  </a:lnTo>
                  <a:cubicBezTo>
                    <a:pt x="134891" y="0"/>
                    <a:pt x="133323" y="1670"/>
                    <a:pt x="133323" y="5110"/>
                  </a:cubicBezTo>
                  <a:lnTo>
                    <a:pt x="133323" y="156850"/>
                  </a:lnTo>
                  <a:cubicBezTo>
                    <a:pt x="133323" y="170258"/>
                    <a:pt x="129376" y="180580"/>
                    <a:pt x="121584" y="187866"/>
                  </a:cubicBezTo>
                  <a:cubicBezTo>
                    <a:pt x="113742" y="195102"/>
                    <a:pt x="103015" y="198744"/>
                    <a:pt x="89304" y="198744"/>
                  </a:cubicBezTo>
                  <a:lnTo>
                    <a:pt x="61526" y="198744"/>
                  </a:lnTo>
                  <a:cubicBezTo>
                    <a:pt x="48421" y="198744"/>
                    <a:pt x="38454" y="195051"/>
                    <a:pt x="31572" y="187613"/>
                  </a:cubicBezTo>
                  <a:cubicBezTo>
                    <a:pt x="24742" y="180226"/>
                    <a:pt x="21301" y="169803"/>
                    <a:pt x="21301" y="156446"/>
                  </a:cubicBezTo>
                  <a:lnTo>
                    <a:pt x="21301" y="5110"/>
                  </a:lnTo>
                  <a:cubicBezTo>
                    <a:pt x="21301" y="1720"/>
                    <a:pt x="19733" y="0"/>
                    <a:pt x="16646" y="0"/>
                  </a:cubicBezTo>
                  <a:lnTo>
                    <a:pt x="4250" y="0"/>
                  </a:lnTo>
                  <a:cubicBezTo>
                    <a:pt x="1417" y="0"/>
                    <a:pt x="0" y="1670"/>
                    <a:pt x="0" y="5110"/>
                  </a:cubicBezTo>
                  <a:lnTo>
                    <a:pt x="0" y="157255"/>
                  </a:lnTo>
                  <a:cubicBezTo>
                    <a:pt x="0" y="176077"/>
                    <a:pt x="5262" y="190902"/>
                    <a:pt x="15786" y="201730"/>
                  </a:cubicBezTo>
                  <a:cubicBezTo>
                    <a:pt x="26310" y="212557"/>
                    <a:pt x="40730" y="217971"/>
                    <a:pt x="58996" y="217971"/>
                  </a:cubicBezTo>
                  <a:lnTo>
                    <a:pt x="87178" y="217971"/>
                  </a:lnTo>
                  <a:cubicBezTo>
                    <a:pt x="109391" y="217971"/>
                    <a:pt x="124215" y="210584"/>
                    <a:pt x="131602" y="195759"/>
                  </a:cubicBezTo>
                  <a:lnTo>
                    <a:pt x="133323" y="195759"/>
                  </a:lnTo>
                  <a:lnTo>
                    <a:pt x="133323" y="212861"/>
                  </a:lnTo>
                  <a:cubicBezTo>
                    <a:pt x="133323" y="216302"/>
                    <a:pt x="134891" y="217971"/>
                    <a:pt x="138028" y="217971"/>
                  </a:cubicBezTo>
                  <a:lnTo>
                    <a:pt x="150374" y="217971"/>
                  </a:lnTo>
                  <a:cubicBezTo>
                    <a:pt x="153207" y="217971"/>
                    <a:pt x="154675" y="216302"/>
                    <a:pt x="154675" y="212861"/>
                  </a:cubicBezTo>
                  <a:lnTo>
                    <a:pt x="154675" y="5110"/>
                  </a:lnTo>
                  <a:cubicBezTo>
                    <a:pt x="154675" y="1720"/>
                    <a:pt x="153207" y="0"/>
                    <a:pt x="150374" y="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979207" y="1774361"/>
              <a:ext cx="139849" cy="217971"/>
            </a:xfrm>
            <a:custGeom>
              <a:rect b="b" l="l" r="r" t="t"/>
              <a:pathLst>
                <a:path extrusionOk="0" h="217971" w="139849">
                  <a:moveTo>
                    <a:pt x="102560" y="105950"/>
                  </a:moveTo>
                  <a:lnTo>
                    <a:pt x="49130" y="84547"/>
                  </a:lnTo>
                  <a:cubicBezTo>
                    <a:pt x="40022" y="81410"/>
                    <a:pt x="33242" y="77565"/>
                    <a:pt x="28840" y="73011"/>
                  </a:cubicBezTo>
                  <a:cubicBezTo>
                    <a:pt x="24438" y="68458"/>
                    <a:pt x="22212" y="62184"/>
                    <a:pt x="22212" y="54189"/>
                  </a:cubicBezTo>
                  <a:lnTo>
                    <a:pt x="22212" y="44373"/>
                  </a:lnTo>
                  <a:cubicBezTo>
                    <a:pt x="22212" y="37543"/>
                    <a:pt x="25147" y="31572"/>
                    <a:pt x="30965" y="26462"/>
                  </a:cubicBezTo>
                  <a:cubicBezTo>
                    <a:pt x="36835" y="21352"/>
                    <a:pt x="45588" y="18771"/>
                    <a:pt x="57276" y="18771"/>
                  </a:cubicBezTo>
                  <a:lnTo>
                    <a:pt x="124367" y="18771"/>
                  </a:lnTo>
                  <a:cubicBezTo>
                    <a:pt x="127504" y="18771"/>
                    <a:pt x="129073" y="17355"/>
                    <a:pt x="129073" y="14521"/>
                  </a:cubicBezTo>
                  <a:lnTo>
                    <a:pt x="129073" y="4655"/>
                  </a:lnTo>
                  <a:cubicBezTo>
                    <a:pt x="129073" y="1518"/>
                    <a:pt x="127504" y="0"/>
                    <a:pt x="124367" y="0"/>
                  </a:cubicBezTo>
                  <a:lnTo>
                    <a:pt x="55151" y="0"/>
                  </a:lnTo>
                  <a:cubicBezTo>
                    <a:pt x="18367" y="0"/>
                    <a:pt x="0" y="16646"/>
                    <a:pt x="0" y="49990"/>
                  </a:cubicBezTo>
                  <a:cubicBezTo>
                    <a:pt x="0" y="63651"/>
                    <a:pt x="3036" y="74377"/>
                    <a:pt x="9209" y="82018"/>
                  </a:cubicBezTo>
                  <a:cubicBezTo>
                    <a:pt x="15331" y="89708"/>
                    <a:pt x="25703" y="96438"/>
                    <a:pt x="40224" y="102104"/>
                  </a:cubicBezTo>
                  <a:lnTo>
                    <a:pt x="93655" y="122647"/>
                  </a:lnTo>
                  <a:cubicBezTo>
                    <a:pt x="109643" y="128364"/>
                    <a:pt x="117638" y="140457"/>
                    <a:pt x="117638" y="158975"/>
                  </a:cubicBezTo>
                  <a:lnTo>
                    <a:pt x="117638" y="169247"/>
                  </a:lnTo>
                  <a:cubicBezTo>
                    <a:pt x="117638" y="189182"/>
                    <a:pt x="104786" y="199149"/>
                    <a:pt x="79184" y="199149"/>
                  </a:cubicBezTo>
                  <a:lnTo>
                    <a:pt x="6932" y="199149"/>
                  </a:lnTo>
                  <a:cubicBezTo>
                    <a:pt x="3795" y="199149"/>
                    <a:pt x="2226" y="200617"/>
                    <a:pt x="2226" y="203450"/>
                  </a:cubicBezTo>
                  <a:lnTo>
                    <a:pt x="2226" y="213266"/>
                  </a:lnTo>
                  <a:cubicBezTo>
                    <a:pt x="2226" y="216453"/>
                    <a:pt x="3795" y="217971"/>
                    <a:pt x="6932" y="217971"/>
                  </a:cubicBezTo>
                  <a:lnTo>
                    <a:pt x="81309" y="217971"/>
                  </a:lnTo>
                  <a:cubicBezTo>
                    <a:pt x="101244" y="217971"/>
                    <a:pt x="115968" y="213873"/>
                    <a:pt x="125531" y="205575"/>
                  </a:cubicBezTo>
                  <a:cubicBezTo>
                    <a:pt x="135043" y="197328"/>
                    <a:pt x="139850" y="184628"/>
                    <a:pt x="139850" y="167526"/>
                  </a:cubicBezTo>
                  <a:cubicBezTo>
                    <a:pt x="139850" y="150424"/>
                    <a:pt x="137371" y="137118"/>
                    <a:pt x="132361" y="127555"/>
                  </a:cubicBezTo>
                  <a:cubicBezTo>
                    <a:pt x="127251" y="117992"/>
                    <a:pt x="117334" y="110757"/>
                    <a:pt x="102560" y="10595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2152704" y="1774310"/>
              <a:ext cx="156850" cy="217971"/>
            </a:xfrm>
            <a:custGeom>
              <a:rect b="b" l="l" r="r" t="t"/>
              <a:pathLst>
                <a:path extrusionOk="0" h="217971" w="156850">
                  <a:moveTo>
                    <a:pt x="96589" y="0"/>
                  </a:moveTo>
                  <a:lnTo>
                    <a:pt x="59856" y="0"/>
                  </a:lnTo>
                  <a:cubicBezTo>
                    <a:pt x="41287" y="0"/>
                    <a:pt x="26715" y="5414"/>
                    <a:pt x="16039" y="16242"/>
                  </a:cubicBezTo>
                  <a:cubicBezTo>
                    <a:pt x="5363" y="27069"/>
                    <a:pt x="0" y="41844"/>
                    <a:pt x="0" y="60666"/>
                  </a:cubicBezTo>
                  <a:lnTo>
                    <a:pt x="0" y="157255"/>
                  </a:lnTo>
                  <a:cubicBezTo>
                    <a:pt x="0" y="176077"/>
                    <a:pt x="5363" y="190902"/>
                    <a:pt x="16039" y="201730"/>
                  </a:cubicBezTo>
                  <a:cubicBezTo>
                    <a:pt x="26715" y="212557"/>
                    <a:pt x="41338" y="217971"/>
                    <a:pt x="59856" y="217971"/>
                  </a:cubicBezTo>
                  <a:lnTo>
                    <a:pt x="149160" y="217971"/>
                  </a:lnTo>
                  <a:cubicBezTo>
                    <a:pt x="152297" y="217971"/>
                    <a:pt x="153865" y="216453"/>
                    <a:pt x="153865" y="213266"/>
                  </a:cubicBezTo>
                  <a:lnTo>
                    <a:pt x="153865" y="203450"/>
                  </a:lnTo>
                  <a:cubicBezTo>
                    <a:pt x="153865" y="200313"/>
                    <a:pt x="152297" y="198744"/>
                    <a:pt x="149160" y="198744"/>
                  </a:cubicBezTo>
                  <a:lnTo>
                    <a:pt x="61526" y="198744"/>
                  </a:lnTo>
                  <a:cubicBezTo>
                    <a:pt x="48421" y="198744"/>
                    <a:pt x="38454" y="195102"/>
                    <a:pt x="31623" y="187866"/>
                  </a:cubicBezTo>
                  <a:cubicBezTo>
                    <a:pt x="24792" y="180580"/>
                    <a:pt x="21352" y="170258"/>
                    <a:pt x="21352" y="156850"/>
                  </a:cubicBezTo>
                  <a:lnTo>
                    <a:pt x="21352" y="123962"/>
                  </a:lnTo>
                  <a:cubicBezTo>
                    <a:pt x="21352" y="121382"/>
                    <a:pt x="22617" y="120117"/>
                    <a:pt x="25197" y="120117"/>
                  </a:cubicBezTo>
                  <a:lnTo>
                    <a:pt x="151740" y="120117"/>
                  </a:lnTo>
                  <a:cubicBezTo>
                    <a:pt x="155181" y="120117"/>
                    <a:pt x="156850" y="118397"/>
                    <a:pt x="156850" y="115007"/>
                  </a:cubicBezTo>
                  <a:lnTo>
                    <a:pt x="156850" y="60666"/>
                  </a:lnTo>
                  <a:cubicBezTo>
                    <a:pt x="156850" y="41844"/>
                    <a:pt x="151437" y="27069"/>
                    <a:pt x="140609" y="16242"/>
                  </a:cubicBezTo>
                  <a:cubicBezTo>
                    <a:pt x="129781" y="5414"/>
                    <a:pt x="115108" y="0"/>
                    <a:pt x="96589" y="0"/>
                  </a:cubicBezTo>
                  <a:moveTo>
                    <a:pt x="135499" y="99170"/>
                  </a:moveTo>
                  <a:cubicBezTo>
                    <a:pt x="135499" y="101750"/>
                    <a:pt x="134234" y="103015"/>
                    <a:pt x="131653" y="103015"/>
                  </a:cubicBezTo>
                  <a:lnTo>
                    <a:pt x="25197" y="103015"/>
                  </a:lnTo>
                  <a:cubicBezTo>
                    <a:pt x="22617" y="103015"/>
                    <a:pt x="21352" y="101700"/>
                    <a:pt x="21352" y="99170"/>
                  </a:cubicBezTo>
                  <a:lnTo>
                    <a:pt x="21352" y="61121"/>
                  </a:lnTo>
                  <a:cubicBezTo>
                    <a:pt x="21352" y="47713"/>
                    <a:pt x="24792" y="37391"/>
                    <a:pt x="31623" y="30105"/>
                  </a:cubicBezTo>
                  <a:cubicBezTo>
                    <a:pt x="38454" y="22819"/>
                    <a:pt x="48421" y="19176"/>
                    <a:pt x="61526" y="19176"/>
                  </a:cubicBezTo>
                  <a:lnTo>
                    <a:pt x="95325" y="19176"/>
                  </a:lnTo>
                  <a:cubicBezTo>
                    <a:pt x="108429" y="19176"/>
                    <a:pt x="118397" y="22819"/>
                    <a:pt x="125227" y="30105"/>
                  </a:cubicBezTo>
                  <a:cubicBezTo>
                    <a:pt x="132058" y="37340"/>
                    <a:pt x="135499" y="47713"/>
                    <a:pt x="135499" y="61121"/>
                  </a:cubicBezTo>
                  <a:lnTo>
                    <a:pt x="135499" y="99170"/>
                  </a:lnTo>
                  <a:close/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2393798" y="1774382"/>
              <a:ext cx="166312" cy="217955"/>
            </a:xfrm>
            <a:custGeom>
              <a:rect b="b" l="l" r="r" t="t"/>
              <a:pathLst>
                <a:path extrusionOk="0" h="217955" w="166312">
                  <a:moveTo>
                    <a:pt x="161101" y="95556"/>
                  </a:moveTo>
                  <a:lnTo>
                    <a:pt x="7539" y="839"/>
                  </a:lnTo>
                  <a:cubicBezTo>
                    <a:pt x="3542" y="-1286"/>
                    <a:pt x="0" y="839"/>
                    <a:pt x="0" y="4836"/>
                  </a:cubicBezTo>
                  <a:lnTo>
                    <a:pt x="0" y="10806"/>
                  </a:lnTo>
                  <a:cubicBezTo>
                    <a:pt x="0" y="17232"/>
                    <a:pt x="1872" y="18295"/>
                    <a:pt x="4402" y="19914"/>
                  </a:cubicBezTo>
                  <a:lnTo>
                    <a:pt x="147187" y="108964"/>
                  </a:lnTo>
                  <a:lnTo>
                    <a:pt x="4402" y="198015"/>
                  </a:lnTo>
                  <a:cubicBezTo>
                    <a:pt x="1872" y="199583"/>
                    <a:pt x="0" y="200646"/>
                    <a:pt x="0" y="207122"/>
                  </a:cubicBezTo>
                  <a:lnTo>
                    <a:pt x="0" y="213092"/>
                  </a:lnTo>
                  <a:cubicBezTo>
                    <a:pt x="0" y="217140"/>
                    <a:pt x="3592" y="219215"/>
                    <a:pt x="7539" y="217140"/>
                  </a:cubicBezTo>
                  <a:lnTo>
                    <a:pt x="161101" y="122372"/>
                  </a:lnTo>
                  <a:cubicBezTo>
                    <a:pt x="164491" y="119893"/>
                    <a:pt x="166312" y="117616"/>
                    <a:pt x="166312" y="112101"/>
                  </a:cubicBezTo>
                  <a:lnTo>
                    <a:pt x="166312" y="109015"/>
                  </a:lnTo>
                  <a:lnTo>
                    <a:pt x="166312" y="108964"/>
                  </a:lnTo>
                  <a:lnTo>
                    <a:pt x="166312" y="105878"/>
                  </a:lnTo>
                  <a:cubicBezTo>
                    <a:pt x="166262" y="100312"/>
                    <a:pt x="164491" y="97985"/>
                    <a:pt x="161101" y="955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373663" y="2085936"/>
              <a:ext cx="71796" cy="105140"/>
            </a:xfrm>
            <a:custGeom>
              <a:rect b="b" l="l" r="r" t="t"/>
              <a:pathLst>
                <a:path extrusionOk="0" h="105140" w="71796">
                  <a:moveTo>
                    <a:pt x="44778" y="105140"/>
                  </a:moveTo>
                  <a:lnTo>
                    <a:pt x="26968" y="105140"/>
                  </a:lnTo>
                  <a:cubicBezTo>
                    <a:pt x="18367" y="105140"/>
                    <a:pt x="11688" y="102863"/>
                    <a:pt x="7033" y="98259"/>
                  </a:cubicBezTo>
                  <a:cubicBezTo>
                    <a:pt x="2327" y="93705"/>
                    <a:pt x="0" y="87077"/>
                    <a:pt x="0" y="78476"/>
                  </a:cubicBezTo>
                  <a:lnTo>
                    <a:pt x="0" y="26665"/>
                  </a:lnTo>
                  <a:cubicBezTo>
                    <a:pt x="0" y="18063"/>
                    <a:pt x="2327" y="11486"/>
                    <a:pt x="7033" y="6881"/>
                  </a:cubicBezTo>
                  <a:cubicBezTo>
                    <a:pt x="11738" y="2277"/>
                    <a:pt x="18367" y="0"/>
                    <a:pt x="26968" y="0"/>
                  </a:cubicBezTo>
                  <a:lnTo>
                    <a:pt x="44778" y="0"/>
                  </a:lnTo>
                  <a:cubicBezTo>
                    <a:pt x="53279" y="0"/>
                    <a:pt x="59907" y="2327"/>
                    <a:pt x="64663" y="6932"/>
                  </a:cubicBezTo>
                  <a:cubicBezTo>
                    <a:pt x="69419" y="11587"/>
                    <a:pt x="71797" y="18114"/>
                    <a:pt x="71797" y="26614"/>
                  </a:cubicBezTo>
                  <a:lnTo>
                    <a:pt x="71797" y="34355"/>
                  </a:lnTo>
                  <a:cubicBezTo>
                    <a:pt x="71797" y="36733"/>
                    <a:pt x="70583" y="37948"/>
                    <a:pt x="68205" y="37948"/>
                  </a:cubicBezTo>
                  <a:lnTo>
                    <a:pt x="54493" y="37948"/>
                  </a:lnTo>
                  <a:cubicBezTo>
                    <a:pt x="52216" y="37948"/>
                    <a:pt x="51052" y="36733"/>
                    <a:pt x="51052" y="34355"/>
                  </a:cubicBezTo>
                  <a:lnTo>
                    <a:pt x="51052" y="27626"/>
                  </a:lnTo>
                  <a:cubicBezTo>
                    <a:pt x="51052" y="24135"/>
                    <a:pt x="50293" y="21655"/>
                    <a:pt x="48826" y="20188"/>
                  </a:cubicBezTo>
                  <a:cubicBezTo>
                    <a:pt x="47359" y="18721"/>
                    <a:pt x="44879" y="17962"/>
                    <a:pt x="41388" y="17962"/>
                  </a:cubicBezTo>
                  <a:lnTo>
                    <a:pt x="30257" y="17962"/>
                  </a:lnTo>
                  <a:cubicBezTo>
                    <a:pt x="26867" y="17962"/>
                    <a:pt x="24438" y="18670"/>
                    <a:pt x="22971" y="20188"/>
                  </a:cubicBezTo>
                  <a:cubicBezTo>
                    <a:pt x="21504" y="21655"/>
                    <a:pt x="20745" y="24135"/>
                    <a:pt x="20745" y="27626"/>
                  </a:cubicBezTo>
                  <a:lnTo>
                    <a:pt x="20745" y="77514"/>
                  </a:lnTo>
                  <a:cubicBezTo>
                    <a:pt x="20745" y="81006"/>
                    <a:pt x="21504" y="83485"/>
                    <a:pt x="22971" y="84952"/>
                  </a:cubicBezTo>
                  <a:cubicBezTo>
                    <a:pt x="24438" y="86419"/>
                    <a:pt x="26867" y="87128"/>
                    <a:pt x="30257" y="87128"/>
                  </a:cubicBezTo>
                  <a:lnTo>
                    <a:pt x="41388" y="87128"/>
                  </a:lnTo>
                  <a:cubicBezTo>
                    <a:pt x="44879" y="87128"/>
                    <a:pt x="47359" y="86419"/>
                    <a:pt x="48826" y="84952"/>
                  </a:cubicBezTo>
                  <a:cubicBezTo>
                    <a:pt x="50293" y="83485"/>
                    <a:pt x="51052" y="81006"/>
                    <a:pt x="51052" y="77514"/>
                  </a:cubicBezTo>
                  <a:lnTo>
                    <a:pt x="51052" y="70785"/>
                  </a:lnTo>
                  <a:cubicBezTo>
                    <a:pt x="51052" y="68407"/>
                    <a:pt x="52165" y="67193"/>
                    <a:pt x="54493" y="67193"/>
                  </a:cubicBezTo>
                  <a:lnTo>
                    <a:pt x="68205" y="67193"/>
                  </a:lnTo>
                  <a:cubicBezTo>
                    <a:pt x="70583" y="67193"/>
                    <a:pt x="71797" y="68407"/>
                    <a:pt x="71797" y="70785"/>
                  </a:cubicBezTo>
                  <a:lnTo>
                    <a:pt x="71797" y="78476"/>
                  </a:lnTo>
                  <a:cubicBezTo>
                    <a:pt x="71797" y="86976"/>
                    <a:pt x="69419" y="93554"/>
                    <a:pt x="64663" y="98158"/>
                  </a:cubicBezTo>
                  <a:cubicBezTo>
                    <a:pt x="59907" y="102813"/>
                    <a:pt x="53279" y="105140"/>
                    <a:pt x="44778" y="105140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459931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35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4" y="23831"/>
                    <a:pt x="20644" y="27322"/>
                  </a:cubicBezTo>
                  <a:lnTo>
                    <a:pt x="20644" y="56112"/>
                  </a:lnTo>
                  <a:cubicBezTo>
                    <a:pt x="20644" y="59603"/>
                    <a:pt x="21352" y="62032"/>
                    <a:pt x="22769" y="63448"/>
                  </a:cubicBezTo>
                  <a:cubicBezTo>
                    <a:pt x="2418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1543214" y="2076120"/>
              <a:ext cx="69671" cy="114956"/>
            </a:xfrm>
            <a:custGeom>
              <a:rect b="b" l="l" r="r" t="t"/>
              <a:pathLst>
                <a:path extrusionOk="0" h="114956" w="69671">
                  <a:moveTo>
                    <a:pt x="32180" y="114956"/>
                  </a:moveTo>
                  <a:lnTo>
                    <a:pt x="25501" y="114956"/>
                  </a:lnTo>
                  <a:cubicBezTo>
                    <a:pt x="17102" y="114956"/>
                    <a:pt x="10777" y="112679"/>
                    <a:pt x="6426" y="108075"/>
                  </a:cubicBezTo>
                  <a:cubicBezTo>
                    <a:pt x="2125" y="103521"/>
                    <a:pt x="0" y="96893"/>
                    <a:pt x="0" y="88292"/>
                  </a:cubicBezTo>
                  <a:lnTo>
                    <a:pt x="0" y="58186"/>
                  </a:lnTo>
                  <a:cubicBezTo>
                    <a:pt x="0" y="49585"/>
                    <a:pt x="2125" y="42957"/>
                    <a:pt x="6426" y="38403"/>
                  </a:cubicBezTo>
                  <a:cubicBezTo>
                    <a:pt x="10727" y="33849"/>
                    <a:pt x="17102" y="31522"/>
                    <a:pt x="25501" y="31522"/>
                  </a:cubicBezTo>
                  <a:lnTo>
                    <a:pt x="32180" y="31522"/>
                  </a:lnTo>
                  <a:cubicBezTo>
                    <a:pt x="35570" y="31522"/>
                    <a:pt x="38757" y="32281"/>
                    <a:pt x="41844" y="33748"/>
                  </a:cubicBezTo>
                  <a:cubicBezTo>
                    <a:pt x="44879" y="35215"/>
                    <a:pt x="47004" y="37442"/>
                    <a:pt x="48219" y="40376"/>
                  </a:cubicBezTo>
                  <a:lnTo>
                    <a:pt x="48877" y="40376"/>
                  </a:lnTo>
                  <a:lnTo>
                    <a:pt x="48877" y="3441"/>
                  </a:lnTo>
                  <a:cubicBezTo>
                    <a:pt x="48877" y="1164"/>
                    <a:pt x="50040" y="0"/>
                    <a:pt x="52317" y="0"/>
                  </a:cubicBezTo>
                  <a:lnTo>
                    <a:pt x="66231" y="0"/>
                  </a:lnTo>
                  <a:cubicBezTo>
                    <a:pt x="68508" y="0"/>
                    <a:pt x="69672" y="1164"/>
                    <a:pt x="69672" y="3441"/>
                  </a:cubicBezTo>
                  <a:lnTo>
                    <a:pt x="69672" y="111515"/>
                  </a:lnTo>
                  <a:cubicBezTo>
                    <a:pt x="69672" y="113792"/>
                    <a:pt x="68508" y="114956"/>
                    <a:pt x="66231" y="114956"/>
                  </a:cubicBezTo>
                  <a:lnTo>
                    <a:pt x="52317" y="114956"/>
                  </a:lnTo>
                  <a:cubicBezTo>
                    <a:pt x="50040" y="114956"/>
                    <a:pt x="48877" y="113792"/>
                    <a:pt x="48877" y="111515"/>
                  </a:cubicBezTo>
                  <a:lnTo>
                    <a:pt x="48877" y="106152"/>
                  </a:lnTo>
                  <a:lnTo>
                    <a:pt x="48219" y="106152"/>
                  </a:lnTo>
                  <a:cubicBezTo>
                    <a:pt x="47004" y="109087"/>
                    <a:pt x="44879" y="111313"/>
                    <a:pt x="41844" y="112780"/>
                  </a:cubicBezTo>
                  <a:cubicBezTo>
                    <a:pt x="38757" y="114197"/>
                    <a:pt x="35570" y="114956"/>
                    <a:pt x="32180" y="114956"/>
                  </a:cubicBezTo>
                  <a:moveTo>
                    <a:pt x="48877" y="84547"/>
                  </a:moveTo>
                  <a:lnTo>
                    <a:pt x="48877" y="61981"/>
                  </a:lnTo>
                  <a:cubicBezTo>
                    <a:pt x="48877" y="53683"/>
                    <a:pt x="45132" y="49534"/>
                    <a:pt x="37593" y="49534"/>
                  </a:cubicBezTo>
                  <a:lnTo>
                    <a:pt x="30257" y="49534"/>
                  </a:lnTo>
                  <a:cubicBezTo>
                    <a:pt x="26766" y="49534"/>
                    <a:pt x="24287" y="50243"/>
                    <a:pt x="22870" y="51761"/>
                  </a:cubicBezTo>
                  <a:cubicBezTo>
                    <a:pt x="21453" y="53228"/>
                    <a:pt x="20745" y="55707"/>
                    <a:pt x="20745" y="59198"/>
                  </a:cubicBezTo>
                  <a:lnTo>
                    <a:pt x="20745" y="87330"/>
                  </a:lnTo>
                  <a:cubicBezTo>
                    <a:pt x="20745" y="90821"/>
                    <a:pt x="21453" y="93301"/>
                    <a:pt x="22870" y="94768"/>
                  </a:cubicBezTo>
                  <a:cubicBezTo>
                    <a:pt x="24287" y="96235"/>
                    <a:pt x="26715" y="96944"/>
                    <a:pt x="30257" y="96944"/>
                  </a:cubicBezTo>
                  <a:lnTo>
                    <a:pt x="37593" y="96944"/>
                  </a:lnTo>
                  <a:cubicBezTo>
                    <a:pt x="45082" y="96944"/>
                    <a:pt x="48877" y="92845"/>
                    <a:pt x="48877" y="84547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631607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0" y="17507"/>
                  </a:moveTo>
                  <a:lnTo>
                    <a:pt x="0" y="3289"/>
                  </a:lnTo>
                  <a:cubicBezTo>
                    <a:pt x="0" y="1113"/>
                    <a:pt x="1062" y="0"/>
                    <a:pt x="3289" y="0"/>
                  </a:cubicBezTo>
                  <a:lnTo>
                    <a:pt x="17506" y="0"/>
                  </a:lnTo>
                  <a:cubicBezTo>
                    <a:pt x="19682" y="0"/>
                    <a:pt x="20795" y="1012"/>
                    <a:pt x="20795" y="3086"/>
                  </a:cubicBezTo>
                  <a:lnTo>
                    <a:pt x="20795" y="17456"/>
                  </a:lnTo>
                  <a:cubicBezTo>
                    <a:pt x="20795" y="19632"/>
                    <a:pt x="19733" y="20745"/>
                    <a:pt x="17506" y="20745"/>
                  </a:cubicBezTo>
                  <a:lnTo>
                    <a:pt x="3289" y="20745"/>
                  </a:lnTo>
                  <a:cubicBezTo>
                    <a:pt x="1113" y="20795"/>
                    <a:pt x="0" y="19682"/>
                    <a:pt x="0" y="17507"/>
                  </a:cubicBezTo>
                  <a:moveTo>
                    <a:pt x="0" y="111515"/>
                  </a:moveTo>
                  <a:lnTo>
                    <a:pt x="0" y="35013"/>
                  </a:lnTo>
                  <a:cubicBezTo>
                    <a:pt x="0" y="32736"/>
                    <a:pt x="1062" y="31572"/>
                    <a:pt x="3289" y="31572"/>
                  </a:cubicBezTo>
                  <a:lnTo>
                    <a:pt x="17355" y="31572"/>
                  </a:lnTo>
                  <a:cubicBezTo>
                    <a:pt x="19632" y="31572"/>
                    <a:pt x="20795" y="32736"/>
                    <a:pt x="20795" y="35013"/>
                  </a:cubicBezTo>
                  <a:lnTo>
                    <a:pt x="20795" y="111515"/>
                  </a:lnTo>
                  <a:cubicBezTo>
                    <a:pt x="20795" y="112932"/>
                    <a:pt x="20542" y="113843"/>
                    <a:pt x="20036" y="114298"/>
                  </a:cubicBezTo>
                  <a:cubicBezTo>
                    <a:pt x="19530" y="114754"/>
                    <a:pt x="18721" y="114956"/>
                    <a:pt x="17506" y="114956"/>
                  </a:cubicBez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1671173" y="2107693"/>
              <a:ext cx="68356" cy="83383"/>
            </a:xfrm>
            <a:custGeom>
              <a:rect b="b" l="l" r="r" t="t"/>
              <a:pathLst>
                <a:path extrusionOk="0" h="83383" w="68356">
                  <a:moveTo>
                    <a:pt x="17355" y="83384"/>
                  </a:moveTo>
                  <a:lnTo>
                    <a:pt x="3441" y="83384"/>
                  </a:lnTo>
                  <a:cubicBezTo>
                    <a:pt x="1164" y="83384"/>
                    <a:pt x="0" y="82220"/>
                    <a:pt x="0" y="79943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8854"/>
                  </a:lnTo>
                  <a:lnTo>
                    <a:pt x="21453" y="8854"/>
                  </a:lnTo>
                  <a:cubicBezTo>
                    <a:pt x="23831" y="2985"/>
                    <a:pt x="29194" y="0"/>
                    <a:pt x="37492" y="0"/>
                  </a:cubicBezTo>
                  <a:lnTo>
                    <a:pt x="42704" y="0"/>
                  </a:lnTo>
                  <a:cubicBezTo>
                    <a:pt x="59805" y="0"/>
                    <a:pt x="68356" y="8905"/>
                    <a:pt x="68356" y="26665"/>
                  </a:cubicBezTo>
                  <a:lnTo>
                    <a:pt x="68356" y="79943"/>
                  </a:lnTo>
                  <a:cubicBezTo>
                    <a:pt x="68356" y="82220"/>
                    <a:pt x="67142" y="83384"/>
                    <a:pt x="64764" y="83384"/>
                  </a:cubicBezTo>
                  <a:lnTo>
                    <a:pt x="51052" y="83384"/>
                  </a:lnTo>
                  <a:cubicBezTo>
                    <a:pt x="48775" y="83384"/>
                    <a:pt x="47612" y="82220"/>
                    <a:pt x="47612" y="79943"/>
                  </a:cubicBezTo>
                  <a:lnTo>
                    <a:pt x="47612" y="27626"/>
                  </a:lnTo>
                  <a:cubicBezTo>
                    <a:pt x="47612" y="24135"/>
                    <a:pt x="46903" y="21655"/>
                    <a:pt x="45436" y="20188"/>
                  </a:cubicBezTo>
                  <a:cubicBezTo>
                    <a:pt x="43969" y="18721"/>
                    <a:pt x="41489" y="17962"/>
                    <a:pt x="37998" y="17962"/>
                  </a:cubicBezTo>
                  <a:lnTo>
                    <a:pt x="32129" y="17962"/>
                  </a:lnTo>
                  <a:cubicBezTo>
                    <a:pt x="24590" y="17962"/>
                    <a:pt x="20846" y="22111"/>
                    <a:pt x="20846" y="30409"/>
                  </a:cubicBezTo>
                  <a:lnTo>
                    <a:pt x="20846" y="79943"/>
                  </a:lnTo>
                  <a:cubicBezTo>
                    <a:pt x="20795" y="82220"/>
                    <a:pt x="19632" y="83384"/>
                    <a:pt x="17355" y="8338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755215" y="2107642"/>
              <a:ext cx="68356" cy="110554"/>
            </a:xfrm>
            <a:custGeom>
              <a:rect b="b" l="l" r="r" t="t"/>
              <a:pathLst>
                <a:path extrusionOk="0" h="110554" w="68356">
                  <a:moveTo>
                    <a:pt x="30915" y="79639"/>
                  </a:moveTo>
                  <a:lnTo>
                    <a:pt x="25501" y="79639"/>
                  </a:lnTo>
                  <a:cubicBezTo>
                    <a:pt x="17102" y="79639"/>
                    <a:pt x="10777" y="77363"/>
                    <a:pt x="6476" y="72758"/>
                  </a:cubicBezTo>
                  <a:cubicBezTo>
                    <a:pt x="2176" y="68154"/>
                    <a:pt x="0" y="61576"/>
                    <a:pt x="0" y="52975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64764" y="0"/>
                  </a:lnTo>
                  <a:cubicBezTo>
                    <a:pt x="67142" y="0"/>
                    <a:pt x="68356" y="1164"/>
                    <a:pt x="68356" y="3441"/>
                  </a:cubicBezTo>
                  <a:lnTo>
                    <a:pt x="68356" y="84041"/>
                  </a:lnTo>
                  <a:cubicBezTo>
                    <a:pt x="68356" y="92542"/>
                    <a:pt x="65978" y="99069"/>
                    <a:pt x="61222" y="103673"/>
                  </a:cubicBezTo>
                  <a:cubicBezTo>
                    <a:pt x="56466" y="108277"/>
                    <a:pt x="49838" y="110554"/>
                    <a:pt x="41338" y="110554"/>
                  </a:cubicBezTo>
                  <a:lnTo>
                    <a:pt x="9917" y="110554"/>
                  </a:lnTo>
                  <a:cubicBezTo>
                    <a:pt x="8602" y="110554"/>
                    <a:pt x="7741" y="110301"/>
                    <a:pt x="7235" y="109846"/>
                  </a:cubicBezTo>
                  <a:cubicBezTo>
                    <a:pt x="6729" y="109340"/>
                    <a:pt x="6476" y="108530"/>
                    <a:pt x="6476" y="107316"/>
                  </a:cubicBezTo>
                  <a:lnTo>
                    <a:pt x="6476" y="96033"/>
                  </a:lnTo>
                  <a:cubicBezTo>
                    <a:pt x="6476" y="93756"/>
                    <a:pt x="7640" y="92592"/>
                    <a:pt x="9917" y="92592"/>
                  </a:cubicBezTo>
                  <a:lnTo>
                    <a:pt x="37897" y="92592"/>
                  </a:lnTo>
                  <a:cubicBezTo>
                    <a:pt x="41388" y="92592"/>
                    <a:pt x="43868" y="91884"/>
                    <a:pt x="45335" y="90366"/>
                  </a:cubicBezTo>
                  <a:cubicBezTo>
                    <a:pt x="46802" y="88899"/>
                    <a:pt x="47561" y="86470"/>
                    <a:pt x="47561" y="83080"/>
                  </a:cubicBezTo>
                  <a:lnTo>
                    <a:pt x="47561" y="70633"/>
                  </a:lnTo>
                  <a:lnTo>
                    <a:pt x="46903" y="70633"/>
                  </a:lnTo>
                  <a:cubicBezTo>
                    <a:pt x="45689" y="73568"/>
                    <a:pt x="43564" y="75794"/>
                    <a:pt x="40528" y="77363"/>
                  </a:cubicBezTo>
                  <a:cubicBezTo>
                    <a:pt x="37543" y="78931"/>
                    <a:pt x="34305" y="79639"/>
                    <a:pt x="30915" y="79639"/>
                  </a:cubicBezTo>
                  <a:moveTo>
                    <a:pt x="47612" y="49281"/>
                  </a:moveTo>
                  <a:lnTo>
                    <a:pt x="47612" y="19834"/>
                  </a:lnTo>
                  <a:cubicBezTo>
                    <a:pt x="47612" y="18620"/>
                    <a:pt x="46954" y="18063"/>
                    <a:pt x="45639" y="18063"/>
                  </a:cubicBezTo>
                  <a:lnTo>
                    <a:pt x="30257" y="18063"/>
                  </a:lnTo>
                  <a:cubicBezTo>
                    <a:pt x="26766" y="18063"/>
                    <a:pt x="24337" y="18771"/>
                    <a:pt x="22920" y="20289"/>
                  </a:cubicBezTo>
                  <a:cubicBezTo>
                    <a:pt x="21504" y="21757"/>
                    <a:pt x="20795" y="24236"/>
                    <a:pt x="20795" y="27727"/>
                  </a:cubicBezTo>
                  <a:lnTo>
                    <a:pt x="20795" y="52064"/>
                  </a:lnTo>
                  <a:cubicBezTo>
                    <a:pt x="20795" y="55555"/>
                    <a:pt x="21504" y="57984"/>
                    <a:pt x="22920" y="59451"/>
                  </a:cubicBezTo>
                  <a:cubicBezTo>
                    <a:pt x="24337" y="60868"/>
                    <a:pt x="26766" y="61576"/>
                    <a:pt x="30257" y="61576"/>
                  </a:cubicBezTo>
                  <a:lnTo>
                    <a:pt x="36329" y="61576"/>
                  </a:lnTo>
                  <a:cubicBezTo>
                    <a:pt x="43817" y="61526"/>
                    <a:pt x="47612" y="57427"/>
                    <a:pt x="47612" y="49281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876445" y="2085886"/>
              <a:ext cx="72252" cy="105140"/>
            </a:xfrm>
            <a:custGeom>
              <a:rect b="b" l="l" r="r" t="t"/>
              <a:pathLst>
                <a:path extrusionOk="0" h="105140" w="72252">
                  <a:moveTo>
                    <a:pt x="101" y="78375"/>
                  </a:moveTo>
                  <a:lnTo>
                    <a:pt x="101" y="75086"/>
                  </a:lnTo>
                  <a:cubicBezTo>
                    <a:pt x="101" y="72809"/>
                    <a:pt x="1214" y="71645"/>
                    <a:pt x="3542" y="71645"/>
                  </a:cubicBezTo>
                  <a:lnTo>
                    <a:pt x="17456" y="71645"/>
                  </a:lnTo>
                  <a:cubicBezTo>
                    <a:pt x="19733" y="71645"/>
                    <a:pt x="20897" y="72809"/>
                    <a:pt x="20897" y="75086"/>
                  </a:cubicBezTo>
                  <a:lnTo>
                    <a:pt x="20897" y="76401"/>
                  </a:lnTo>
                  <a:cubicBezTo>
                    <a:pt x="20897" y="80550"/>
                    <a:pt x="21706" y="83384"/>
                    <a:pt x="23376" y="84902"/>
                  </a:cubicBezTo>
                  <a:cubicBezTo>
                    <a:pt x="24995" y="86419"/>
                    <a:pt x="28031" y="87178"/>
                    <a:pt x="32382" y="87178"/>
                  </a:cubicBezTo>
                  <a:lnTo>
                    <a:pt x="40073" y="87178"/>
                  </a:lnTo>
                  <a:cubicBezTo>
                    <a:pt x="44323" y="87178"/>
                    <a:pt x="47308" y="86369"/>
                    <a:pt x="48978" y="84699"/>
                  </a:cubicBezTo>
                  <a:cubicBezTo>
                    <a:pt x="50648" y="83080"/>
                    <a:pt x="51508" y="79994"/>
                    <a:pt x="51508" y="75541"/>
                  </a:cubicBezTo>
                  <a:lnTo>
                    <a:pt x="51508" y="73568"/>
                  </a:lnTo>
                  <a:cubicBezTo>
                    <a:pt x="51508" y="70380"/>
                    <a:pt x="50243" y="68002"/>
                    <a:pt x="47662" y="66282"/>
                  </a:cubicBezTo>
                  <a:cubicBezTo>
                    <a:pt x="45082" y="64612"/>
                    <a:pt x="41894" y="63600"/>
                    <a:pt x="38099" y="63246"/>
                  </a:cubicBezTo>
                  <a:cubicBezTo>
                    <a:pt x="34254" y="62943"/>
                    <a:pt x="30156" y="62285"/>
                    <a:pt x="25754" y="61374"/>
                  </a:cubicBezTo>
                  <a:cubicBezTo>
                    <a:pt x="21352" y="60463"/>
                    <a:pt x="17254" y="59249"/>
                    <a:pt x="13408" y="57782"/>
                  </a:cubicBezTo>
                  <a:cubicBezTo>
                    <a:pt x="9614" y="56314"/>
                    <a:pt x="6426" y="53430"/>
                    <a:pt x="3845" y="49130"/>
                  </a:cubicBezTo>
                  <a:cubicBezTo>
                    <a:pt x="1265" y="44829"/>
                    <a:pt x="0" y="39314"/>
                    <a:pt x="0" y="32534"/>
                  </a:cubicBezTo>
                  <a:lnTo>
                    <a:pt x="0" y="26816"/>
                  </a:lnTo>
                  <a:cubicBezTo>
                    <a:pt x="0" y="18316"/>
                    <a:pt x="2378" y="11738"/>
                    <a:pt x="7185" y="7033"/>
                  </a:cubicBezTo>
                  <a:cubicBezTo>
                    <a:pt x="11992" y="2327"/>
                    <a:pt x="18620" y="0"/>
                    <a:pt x="27120" y="0"/>
                  </a:cubicBezTo>
                  <a:lnTo>
                    <a:pt x="43463" y="0"/>
                  </a:lnTo>
                  <a:cubicBezTo>
                    <a:pt x="52064" y="0"/>
                    <a:pt x="58794" y="2327"/>
                    <a:pt x="63600" y="7033"/>
                  </a:cubicBezTo>
                  <a:cubicBezTo>
                    <a:pt x="68407" y="11738"/>
                    <a:pt x="70785" y="18316"/>
                    <a:pt x="70785" y="26816"/>
                  </a:cubicBezTo>
                  <a:lnTo>
                    <a:pt x="70785" y="29903"/>
                  </a:lnTo>
                  <a:cubicBezTo>
                    <a:pt x="70785" y="32180"/>
                    <a:pt x="69621" y="33343"/>
                    <a:pt x="67345" y="33343"/>
                  </a:cubicBezTo>
                  <a:lnTo>
                    <a:pt x="53430" y="33343"/>
                  </a:lnTo>
                  <a:cubicBezTo>
                    <a:pt x="51154" y="33343"/>
                    <a:pt x="49990" y="32180"/>
                    <a:pt x="49990" y="29903"/>
                  </a:cubicBezTo>
                  <a:lnTo>
                    <a:pt x="49990" y="28941"/>
                  </a:lnTo>
                  <a:cubicBezTo>
                    <a:pt x="49990" y="24691"/>
                    <a:pt x="49180" y="21807"/>
                    <a:pt x="47561" y="20289"/>
                  </a:cubicBezTo>
                  <a:cubicBezTo>
                    <a:pt x="45942" y="18771"/>
                    <a:pt x="42906" y="18013"/>
                    <a:pt x="38555" y="18013"/>
                  </a:cubicBezTo>
                  <a:lnTo>
                    <a:pt x="32180" y="18013"/>
                  </a:lnTo>
                  <a:cubicBezTo>
                    <a:pt x="27727" y="18013"/>
                    <a:pt x="24691" y="18873"/>
                    <a:pt x="23123" y="20542"/>
                  </a:cubicBezTo>
                  <a:cubicBezTo>
                    <a:pt x="21554" y="22263"/>
                    <a:pt x="20745" y="25551"/>
                    <a:pt x="20745" y="30409"/>
                  </a:cubicBezTo>
                  <a:lnTo>
                    <a:pt x="20745" y="33495"/>
                  </a:lnTo>
                  <a:cubicBezTo>
                    <a:pt x="20745" y="38605"/>
                    <a:pt x="25197" y="41591"/>
                    <a:pt x="34153" y="42350"/>
                  </a:cubicBezTo>
                  <a:cubicBezTo>
                    <a:pt x="43412" y="43109"/>
                    <a:pt x="51660" y="44981"/>
                    <a:pt x="58844" y="47915"/>
                  </a:cubicBezTo>
                  <a:cubicBezTo>
                    <a:pt x="62639" y="49534"/>
                    <a:pt x="65827" y="52469"/>
                    <a:pt x="68407" y="56669"/>
                  </a:cubicBezTo>
                  <a:cubicBezTo>
                    <a:pt x="70987" y="60868"/>
                    <a:pt x="72252" y="66231"/>
                    <a:pt x="72252" y="72758"/>
                  </a:cubicBezTo>
                  <a:lnTo>
                    <a:pt x="72252" y="78324"/>
                  </a:lnTo>
                  <a:cubicBezTo>
                    <a:pt x="72252" y="86824"/>
                    <a:pt x="69874" y="93402"/>
                    <a:pt x="65068" y="98107"/>
                  </a:cubicBezTo>
                  <a:cubicBezTo>
                    <a:pt x="60261" y="102813"/>
                    <a:pt x="53633" y="105140"/>
                    <a:pt x="45133" y="105140"/>
                  </a:cubicBezTo>
                  <a:lnTo>
                    <a:pt x="27322" y="105140"/>
                  </a:lnTo>
                  <a:cubicBezTo>
                    <a:pt x="18822" y="105140"/>
                    <a:pt x="12194" y="102813"/>
                    <a:pt x="7387" y="98107"/>
                  </a:cubicBezTo>
                  <a:cubicBezTo>
                    <a:pt x="2530" y="93452"/>
                    <a:pt x="101" y="86875"/>
                    <a:pt x="101" y="78375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964079" y="2107592"/>
              <a:ext cx="54796" cy="83434"/>
            </a:xfrm>
            <a:custGeom>
              <a:rect b="b" l="l" r="r" t="t"/>
              <a:pathLst>
                <a:path extrusionOk="0" h="83434" w="54796">
                  <a:moveTo>
                    <a:pt x="54746" y="68913"/>
                  </a:moveTo>
                  <a:lnTo>
                    <a:pt x="54746" y="80196"/>
                  </a:lnTo>
                  <a:cubicBezTo>
                    <a:pt x="54746" y="81410"/>
                    <a:pt x="54493" y="82220"/>
                    <a:pt x="54037" y="82726"/>
                  </a:cubicBezTo>
                  <a:cubicBezTo>
                    <a:pt x="53532" y="83232"/>
                    <a:pt x="52621" y="83434"/>
                    <a:pt x="51356" y="83434"/>
                  </a:cubicBez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51356" y="0"/>
                  </a:lnTo>
                  <a:cubicBezTo>
                    <a:pt x="53633" y="0"/>
                    <a:pt x="54797" y="1164"/>
                    <a:pt x="54797" y="3441"/>
                  </a:cubicBezTo>
                  <a:lnTo>
                    <a:pt x="54797" y="14724"/>
                  </a:lnTo>
                  <a:cubicBezTo>
                    <a:pt x="54797" y="15938"/>
                    <a:pt x="54543" y="16748"/>
                    <a:pt x="54088" y="17254"/>
                  </a:cubicBezTo>
                  <a:cubicBezTo>
                    <a:pt x="53582" y="17760"/>
                    <a:pt x="52671" y="17962"/>
                    <a:pt x="51406" y="17962"/>
                  </a:cubicBezTo>
                  <a:lnTo>
                    <a:pt x="30308" y="17962"/>
                  </a:lnTo>
                  <a:cubicBezTo>
                    <a:pt x="26918" y="17962"/>
                    <a:pt x="24489" y="18670"/>
                    <a:pt x="23022" y="20188"/>
                  </a:cubicBezTo>
                  <a:cubicBezTo>
                    <a:pt x="21554" y="21655"/>
                    <a:pt x="20795" y="24135"/>
                    <a:pt x="20795" y="27626"/>
                  </a:cubicBezTo>
                  <a:lnTo>
                    <a:pt x="20795" y="55758"/>
                  </a:lnTo>
                  <a:cubicBezTo>
                    <a:pt x="20795" y="59249"/>
                    <a:pt x="21504" y="61728"/>
                    <a:pt x="23022" y="63196"/>
                  </a:cubicBezTo>
                  <a:cubicBezTo>
                    <a:pt x="24489" y="64663"/>
                    <a:pt x="26918" y="65422"/>
                    <a:pt x="30308" y="65422"/>
                  </a:cubicBezTo>
                  <a:lnTo>
                    <a:pt x="51406" y="65422"/>
                  </a:lnTo>
                  <a:cubicBezTo>
                    <a:pt x="53582" y="65472"/>
                    <a:pt x="54746" y="66636"/>
                    <a:pt x="54746" y="68913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2032840" y="2076120"/>
              <a:ext cx="68407" cy="114956"/>
            </a:xfrm>
            <a:custGeom>
              <a:rect b="b" l="l" r="r" t="t"/>
              <a:pathLst>
                <a:path extrusionOk="0" h="114956" w="68407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2" y="0"/>
                    <a:pt x="20795" y="1164"/>
                    <a:pt x="20795" y="3441"/>
                  </a:cubicBezTo>
                  <a:lnTo>
                    <a:pt x="20795" y="40376"/>
                  </a:lnTo>
                  <a:lnTo>
                    <a:pt x="21453" y="40376"/>
                  </a:lnTo>
                  <a:cubicBezTo>
                    <a:pt x="23831" y="34507"/>
                    <a:pt x="29195" y="31522"/>
                    <a:pt x="37492" y="31522"/>
                  </a:cubicBezTo>
                  <a:lnTo>
                    <a:pt x="42754" y="31522"/>
                  </a:lnTo>
                  <a:cubicBezTo>
                    <a:pt x="59856" y="31522"/>
                    <a:pt x="68407" y="40427"/>
                    <a:pt x="68407" y="58186"/>
                  </a:cubicBezTo>
                  <a:lnTo>
                    <a:pt x="68407" y="111465"/>
                  </a:lnTo>
                  <a:cubicBezTo>
                    <a:pt x="68407" y="113742"/>
                    <a:pt x="67193" y="114906"/>
                    <a:pt x="64815" y="114906"/>
                  </a:cubicBezTo>
                  <a:lnTo>
                    <a:pt x="51103" y="114906"/>
                  </a:lnTo>
                  <a:cubicBezTo>
                    <a:pt x="48826" y="114906"/>
                    <a:pt x="47662" y="113742"/>
                    <a:pt x="47662" y="111465"/>
                  </a:cubicBezTo>
                  <a:lnTo>
                    <a:pt x="47662" y="59198"/>
                  </a:lnTo>
                  <a:cubicBezTo>
                    <a:pt x="47662" y="55707"/>
                    <a:pt x="46954" y="53228"/>
                    <a:pt x="45487" y="51761"/>
                  </a:cubicBezTo>
                  <a:cubicBezTo>
                    <a:pt x="44019" y="50293"/>
                    <a:pt x="41540" y="49534"/>
                    <a:pt x="38049" y="49534"/>
                  </a:cubicBezTo>
                  <a:lnTo>
                    <a:pt x="32180" y="49534"/>
                  </a:lnTo>
                  <a:cubicBezTo>
                    <a:pt x="24641" y="49534"/>
                    <a:pt x="20897" y="53683"/>
                    <a:pt x="20897" y="61981"/>
                  </a:cubicBezTo>
                  <a:lnTo>
                    <a:pt x="20897" y="111515"/>
                  </a:lnTo>
                  <a:cubicBezTo>
                    <a:pt x="20795" y="113792"/>
                    <a:pt x="19632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116730" y="2107642"/>
              <a:ext cx="68508" cy="83434"/>
            </a:xfrm>
            <a:custGeom>
              <a:rect b="b" l="l" r="r" t="t"/>
              <a:pathLst>
                <a:path extrusionOk="0" h="83434" w="6850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739" y="81157"/>
                    <a:pt x="7033" y="76553"/>
                  </a:cubicBezTo>
                  <a:cubicBezTo>
                    <a:pt x="2327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7" y="11435"/>
                    <a:pt x="7033" y="6881"/>
                  </a:cubicBezTo>
                  <a:cubicBezTo>
                    <a:pt x="11739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8" y="2327"/>
                    <a:pt x="61374" y="6932"/>
                  </a:cubicBezTo>
                  <a:cubicBezTo>
                    <a:pt x="66130" y="11587"/>
                    <a:pt x="68508" y="18114"/>
                    <a:pt x="68508" y="26614"/>
                  </a:cubicBezTo>
                  <a:lnTo>
                    <a:pt x="68508" y="56719"/>
                  </a:lnTo>
                  <a:cubicBezTo>
                    <a:pt x="68508" y="65219"/>
                    <a:pt x="66130" y="71797"/>
                    <a:pt x="61374" y="76401"/>
                  </a:cubicBezTo>
                  <a:cubicBezTo>
                    <a:pt x="56668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85" y="18569"/>
                    <a:pt x="22769" y="19986"/>
                  </a:cubicBezTo>
                  <a:cubicBezTo>
                    <a:pt x="21352" y="21402"/>
                    <a:pt x="20643" y="23831"/>
                    <a:pt x="20643" y="27322"/>
                  </a:cubicBezTo>
                  <a:lnTo>
                    <a:pt x="20643" y="56112"/>
                  </a:lnTo>
                  <a:cubicBezTo>
                    <a:pt x="20643" y="59603"/>
                    <a:pt x="21352" y="62032"/>
                    <a:pt x="22769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199962" y="2107642"/>
              <a:ext cx="68558" cy="83434"/>
            </a:xfrm>
            <a:custGeom>
              <a:rect b="b" l="l" r="r" t="t"/>
              <a:pathLst>
                <a:path extrusionOk="0" h="83434" w="68558">
                  <a:moveTo>
                    <a:pt x="41540" y="83434"/>
                  </a:moveTo>
                  <a:lnTo>
                    <a:pt x="26968" y="83434"/>
                  </a:lnTo>
                  <a:cubicBezTo>
                    <a:pt x="18367" y="83434"/>
                    <a:pt x="11688" y="81157"/>
                    <a:pt x="7033" y="76553"/>
                  </a:cubicBezTo>
                  <a:cubicBezTo>
                    <a:pt x="2328" y="71999"/>
                    <a:pt x="0" y="65371"/>
                    <a:pt x="0" y="56770"/>
                  </a:cubicBezTo>
                  <a:lnTo>
                    <a:pt x="0" y="26665"/>
                  </a:lnTo>
                  <a:cubicBezTo>
                    <a:pt x="0" y="18063"/>
                    <a:pt x="2328" y="11435"/>
                    <a:pt x="7033" y="6881"/>
                  </a:cubicBezTo>
                  <a:cubicBezTo>
                    <a:pt x="11688" y="2327"/>
                    <a:pt x="18367" y="0"/>
                    <a:pt x="26968" y="0"/>
                  </a:cubicBezTo>
                  <a:lnTo>
                    <a:pt x="41540" y="0"/>
                  </a:lnTo>
                  <a:cubicBezTo>
                    <a:pt x="50040" y="0"/>
                    <a:pt x="56669" y="2327"/>
                    <a:pt x="61425" y="6932"/>
                  </a:cubicBezTo>
                  <a:cubicBezTo>
                    <a:pt x="66181" y="11587"/>
                    <a:pt x="68559" y="18114"/>
                    <a:pt x="68559" y="26614"/>
                  </a:cubicBezTo>
                  <a:lnTo>
                    <a:pt x="68559" y="56719"/>
                  </a:lnTo>
                  <a:cubicBezTo>
                    <a:pt x="68559" y="65219"/>
                    <a:pt x="66181" y="71797"/>
                    <a:pt x="61425" y="76401"/>
                  </a:cubicBezTo>
                  <a:cubicBezTo>
                    <a:pt x="56669" y="81107"/>
                    <a:pt x="50040" y="83434"/>
                    <a:pt x="41540" y="83434"/>
                  </a:cubicBezTo>
                  <a:moveTo>
                    <a:pt x="30105" y="65624"/>
                  </a:moveTo>
                  <a:lnTo>
                    <a:pt x="38454" y="65624"/>
                  </a:lnTo>
                  <a:cubicBezTo>
                    <a:pt x="41945" y="65624"/>
                    <a:pt x="44424" y="64916"/>
                    <a:pt x="45891" y="63499"/>
                  </a:cubicBezTo>
                  <a:cubicBezTo>
                    <a:pt x="47359" y="62082"/>
                    <a:pt x="48118" y="59654"/>
                    <a:pt x="48118" y="56163"/>
                  </a:cubicBezTo>
                  <a:lnTo>
                    <a:pt x="48118" y="27322"/>
                  </a:lnTo>
                  <a:cubicBezTo>
                    <a:pt x="48118" y="23831"/>
                    <a:pt x="47409" y="21402"/>
                    <a:pt x="45891" y="19986"/>
                  </a:cubicBezTo>
                  <a:cubicBezTo>
                    <a:pt x="44424" y="18569"/>
                    <a:pt x="41945" y="17861"/>
                    <a:pt x="38454" y="17861"/>
                  </a:cubicBezTo>
                  <a:lnTo>
                    <a:pt x="30105" y="17861"/>
                  </a:lnTo>
                  <a:cubicBezTo>
                    <a:pt x="26614" y="17861"/>
                    <a:pt x="24135" y="18569"/>
                    <a:pt x="22718" y="19986"/>
                  </a:cubicBezTo>
                  <a:cubicBezTo>
                    <a:pt x="21301" y="21402"/>
                    <a:pt x="20593" y="23831"/>
                    <a:pt x="20593" y="27322"/>
                  </a:cubicBezTo>
                  <a:lnTo>
                    <a:pt x="20593" y="56112"/>
                  </a:lnTo>
                  <a:cubicBezTo>
                    <a:pt x="20593" y="59603"/>
                    <a:pt x="21301" y="62032"/>
                    <a:pt x="22718" y="63448"/>
                  </a:cubicBezTo>
                  <a:cubicBezTo>
                    <a:pt x="24135" y="64916"/>
                    <a:pt x="26614" y="65624"/>
                    <a:pt x="30105" y="65624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285622" y="2076120"/>
              <a:ext cx="20795" cy="114956"/>
            </a:xfrm>
            <a:custGeom>
              <a:rect b="b" l="l" r="r" t="t"/>
              <a:pathLst>
                <a:path extrusionOk="0" h="114956" w="20795">
                  <a:moveTo>
                    <a:pt x="17355" y="114956"/>
                  </a:moveTo>
                  <a:lnTo>
                    <a:pt x="3441" y="114956"/>
                  </a:lnTo>
                  <a:cubicBezTo>
                    <a:pt x="1164" y="114956"/>
                    <a:pt x="0" y="113792"/>
                    <a:pt x="0" y="111515"/>
                  </a:cubicBezTo>
                  <a:lnTo>
                    <a:pt x="0" y="3441"/>
                  </a:lnTo>
                  <a:cubicBezTo>
                    <a:pt x="0" y="1164"/>
                    <a:pt x="1164" y="0"/>
                    <a:pt x="3441" y="0"/>
                  </a:cubicBezTo>
                  <a:lnTo>
                    <a:pt x="17355" y="0"/>
                  </a:lnTo>
                  <a:cubicBezTo>
                    <a:pt x="19631" y="0"/>
                    <a:pt x="20795" y="1164"/>
                    <a:pt x="20795" y="3441"/>
                  </a:cubicBezTo>
                  <a:lnTo>
                    <a:pt x="20795" y="111515"/>
                  </a:lnTo>
                  <a:cubicBezTo>
                    <a:pt x="20795" y="113792"/>
                    <a:pt x="19631" y="114956"/>
                    <a:pt x="17355" y="114956"/>
                  </a:cubicBezTo>
                </a:path>
              </a:pathLst>
            </a:custGeom>
            <a:solidFill>
              <a:srgbClr val="3338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" name="Google Shape;143;p6"/>
          <p:cNvSpPr txBox="1"/>
          <p:nvPr>
            <p:ph type="title"/>
          </p:nvPr>
        </p:nvSpPr>
        <p:spPr>
          <a:xfrm>
            <a:off x="5167050" y="1753725"/>
            <a:ext cx="3589800" cy="23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2">
            <a:alphaModFix/>
          </a:blip>
          <a:srcRect b="0" l="8208" r="5293" t="0"/>
          <a:stretch/>
        </p:blipFill>
        <p:spPr>
          <a:xfrm>
            <a:off x="152400" y="1594525"/>
            <a:ext cx="2789475" cy="10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>
  <p:cSld name="Texto y Multimedia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>
            <p:ph type="title"/>
          </p:nvPr>
        </p:nvSpPr>
        <p:spPr>
          <a:xfrm>
            <a:off x="482575" y="1372125"/>
            <a:ext cx="82860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33383C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idx="2"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49" name="Google Shape;149;p7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>
  <p:cSld name="Texto y Multimedia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3" name="Google Shape;153;p8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4" name="Google Shape;154;p8"/>
          <p:cNvSpPr txBox="1"/>
          <p:nvPr>
            <p:ph idx="2" type="body"/>
          </p:nvPr>
        </p:nvSpPr>
        <p:spPr>
          <a:xfrm>
            <a:off x="2942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ajas de texto">
  <p:cSld name="Texto y Multimedia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59" name="Google Shape;159;p9"/>
          <p:cNvSpPr txBox="1"/>
          <p:nvPr>
            <p:ph idx="2" type="body"/>
          </p:nvPr>
        </p:nvSpPr>
        <p:spPr>
          <a:xfrm>
            <a:off x="370450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9"/>
          <p:cNvSpPr txBox="1"/>
          <p:nvPr>
            <p:ph idx="3" type="body"/>
          </p:nvPr>
        </p:nvSpPr>
        <p:spPr>
          <a:xfrm>
            <a:off x="5056225" y="1318150"/>
            <a:ext cx="37665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AutoNum type="arabicPeriod"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lphaLcPeriod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romanLcPeriod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escripción">
  <p:cSld name="Texto y Multimedia_1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06"/>
            <a:ext cx="9143999" cy="51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i="0" sz="3000" u="none" cap="none" strike="noStrike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B1E40"/>
              </a:buClr>
              <a:buSzPts val="3000"/>
              <a:buFont typeface="Rajdhani"/>
              <a:buNone/>
              <a:defRPr b="1" sz="3000">
                <a:solidFill>
                  <a:srgbClr val="CB1E40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4" name="Google Shape;164;p1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ajdhani SemiBold"/>
                <a:ea typeface="Rajdhani SemiBold"/>
                <a:cs typeface="Rajdhani SemiBold"/>
                <a:sym typeface="Rajdhani SemiBold"/>
              </a:defRPr>
            </a:lvl9pPr>
          </a:lstStyle>
          <a:p/>
        </p:txBody>
      </p:sp>
      <p:sp>
        <p:nvSpPr>
          <p:cNvPr id="165" name="Google Shape;165;p10"/>
          <p:cNvSpPr txBox="1"/>
          <p:nvPr>
            <p:ph idx="2" type="title"/>
          </p:nvPr>
        </p:nvSpPr>
        <p:spPr>
          <a:xfrm>
            <a:off x="4826625" y="1738225"/>
            <a:ext cx="3397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i="0" sz="2400" u="none" cap="none" strike="noStrike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ajdhani"/>
              <a:buNone/>
              <a:defRPr b="1" sz="240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66" name="Google Shape;166;p10"/>
          <p:cNvSpPr txBox="1"/>
          <p:nvPr>
            <p:ph idx="3" type="subTitle"/>
          </p:nvPr>
        </p:nvSpPr>
        <p:spPr>
          <a:xfrm>
            <a:off x="4826625" y="2819975"/>
            <a:ext cx="33972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4" type="subTitle"/>
          </p:nvPr>
        </p:nvSpPr>
        <p:spPr>
          <a:xfrm>
            <a:off x="4826625" y="1356925"/>
            <a:ext cx="3397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B1E40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28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5233225" y="2683575"/>
            <a:ext cx="33972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UX &amp; Storytelling</a:t>
            </a:r>
            <a:endParaRPr/>
          </a:p>
        </p:txBody>
      </p:sp>
      <p:sp>
        <p:nvSpPr>
          <p:cNvPr id="310" name="Google Shape;310;p27"/>
          <p:cNvSpPr txBox="1"/>
          <p:nvPr>
            <p:ph idx="1" type="subTitle"/>
          </p:nvPr>
        </p:nvSpPr>
        <p:spPr>
          <a:xfrm>
            <a:off x="5233225" y="1181575"/>
            <a:ext cx="33972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UX &amp; Visualización</a:t>
            </a:r>
            <a:endParaRPr sz="3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Ejercicio MELI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sp>
        <p:nvSpPr>
          <p:cNvPr id="368" name="Google Shape;368;p36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Rajdhani"/>
                <a:ea typeface="Rajdhani"/>
                <a:cs typeface="Rajdhani"/>
                <a:sym typeface="Rajdhani"/>
              </a:rPr>
              <a:t>PAY_DOL_AMOUNT: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Monto de pago en dólares. Cada sitio tiene su propia moneda local, entonces para poder comparar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homogéneamente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se realizó la conversión a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dólares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Rajdhani"/>
                <a:ea typeface="Rajdhani"/>
                <a:cs typeface="Rajdhani"/>
                <a:sym typeface="Rajdhani"/>
              </a:rPr>
              <a:t>PAY_CREATION_DATE: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Fecha de pago.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Rajdhani"/>
                <a:ea typeface="Rajdhani"/>
                <a:cs typeface="Rajdhani"/>
                <a:sym typeface="Rajdhani"/>
              </a:rPr>
              <a:t>CUS_CUST_ID_FROM: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ID del cliente que realizó el pago. Existen duplicados.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/>
              <a:t>Ejercicio MELI</a:t>
            </a:r>
            <a:endParaRPr sz="5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Consigna</a:t>
            </a:r>
            <a:endParaRPr/>
          </a:p>
        </p:txBody>
      </p:sp>
      <p:sp>
        <p:nvSpPr>
          <p:cNvPr id="321" name="Google Shape;321;p29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dataset se trata de la información de pagos de distintos sitios de Mercado libre. Es una muestra de datos para generar un prototipo de visualización.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usuario le proporciona un dashboard con solo visualizaciones básicas que fue probando.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objetivo del práctico es crear un reporte/dashboard que transmita correctamente los indicadores.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Indicadores</a:t>
            </a:r>
            <a:endParaRPr/>
          </a:p>
        </p:txBody>
      </p:sp>
      <p:sp>
        <p:nvSpPr>
          <p:cNvPr id="328" name="Google Shape;328;p30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Los indicadores más importantes son: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Distribución de los pagos por sitio. 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Evolución de los pagos por sitio.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Cantidad de clientes por sitio por año.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Consideraciones</a:t>
            </a:r>
            <a:endParaRPr/>
          </a:p>
        </p:txBody>
      </p:sp>
      <p:sp>
        <p:nvSpPr>
          <p:cNvPr id="335" name="Google Shape;335;p31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En la reunión el usuario le transmite los siguientes puntos: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reporte lo controla el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área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de pagos constantemente, pero una vez al mes se le presenta al Gerente los indicadores más importantes.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Si bien ellos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están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asociados a los acrónimos, les gustaría presentar mediante los nombre de los países.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¿Se podrá armar un filtro de banderas?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Consideraciones</a:t>
            </a:r>
            <a:endParaRPr/>
          </a:p>
        </p:txBody>
      </p:sp>
      <p:sp>
        <p:nvSpPr>
          <p:cNvPr id="342" name="Google Shape;342;p32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reporte debe tener un encabezado con el nombre del reporte, el logo de la empresa y el filtro de los países.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Le gustaría un panel a la derecha de filtros con distintas opciones para resumir la información.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El gerente no es muy amigable con las herramientas de BI por lo que tiene que considerar una opción de reporte donde no se tenga que filtrar y anticiparse al hecho que el gerente se va a descargar la información como captura o pdf.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Consideraciones</a:t>
            </a:r>
            <a:endParaRPr/>
          </a:p>
        </p:txBody>
      </p:sp>
      <p:sp>
        <p:nvSpPr>
          <p:cNvPr id="349" name="Google Shape;349;p33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No les gusta trabajar con mapas ni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listas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ni matrices. Necesitan visualizaciones de fácil interpretación.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Se puede realizar un drill down a un listado oculto o similar? En 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algún</a:t>
            </a: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 momento se puede dar el hecho de que necesiten descargar la información a un excel.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4861025" y="988675"/>
            <a:ext cx="38958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256500" y="141725"/>
            <a:ext cx="7452900" cy="97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Diccionario de datos</a:t>
            </a:r>
            <a:endParaRPr/>
          </a:p>
        </p:txBody>
      </p:sp>
      <p:sp>
        <p:nvSpPr>
          <p:cNvPr id="361" name="Google Shape;361;p35"/>
          <p:cNvSpPr txBox="1"/>
          <p:nvPr>
            <p:ph idx="1" type="subTitle"/>
          </p:nvPr>
        </p:nvSpPr>
        <p:spPr>
          <a:xfrm>
            <a:off x="117700" y="4778625"/>
            <a:ext cx="57072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"/>
          <p:cNvSpPr txBox="1"/>
          <p:nvPr>
            <p:ph idx="2" type="body"/>
          </p:nvPr>
        </p:nvSpPr>
        <p:spPr>
          <a:xfrm>
            <a:off x="294250" y="1318150"/>
            <a:ext cx="83073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SITE_ID: Sitio del país: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MLB: Brasil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MLA: Argentina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MLV: Venezuela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MCO: Colombia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Font typeface="Rajdhani Medium"/>
              <a:buChar char="-"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MLM: México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Rajdhani Medium"/>
                <a:ea typeface="Rajdhani Medium"/>
                <a:cs typeface="Rajdhani Medium"/>
                <a:sym typeface="Rajdhani Medium"/>
              </a:rPr>
              <a:t>Te compartimos una carpeta con los png de las banderas.</a:t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House">
  <a:themeElements>
    <a:clrScheme name="Office">
      <a:dk1>
        <a:srgbClr val="000000"/>
      </a:dk1>
      <a:lt1>
        <a:srgbClr val="FFFFFF"/>
      </a:lt1>
      <a:dk2>
        <a:srgbClr val="B71C1C"/>
      </a:dk2>
      <a:lt2>
        <a:srgbClr val="FFEBEE"/>
      </a:lt2>
      <a:accent1>
        <a:srgbClr val="C62828"/>
      </a:accent1>
      <a:accent2>
        <a:srgbClr val="D32F2F"/>
      </a:accent2>
      <a:accent3>
        <a:srgbClr val="E53935"/>
      </a:accent3>
      <a:accent4>
        <a:srgbClr val="F44336"/>
      </a:accent4>
      <a:accent5>
        <a:srgbClr val="EF5350"/>
      </a:accent5>
      <a:accent6>
        <a:srgbClr val="E57373"/>
      </a:accent6>
      <a:hlink>
        <a:srgbClr val="E53935"/>
      </a:hlink>
      <a:folHlink>
        <a:srgbClr val="C628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